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9" r:id="rId4"/>
    <p:sldId id="258" r:id="rId5"/>
    <p:sldId id="259" r:id="rId6"/>
    <p:sldId id="261" r:id="rId7"/>
    <p:sldId id="260" r:id="rId8"/>
    <p:sldId id="265" r:id="rId9"/>
    <p:sldId id="262" r:id="rId10"/>
    <p:sldId id="263" r:id="rId11"/>
    <p:sldId id="264" r:id="rId12"/>
    <p:sldId id="266" r:id="rId13"/>
    <p:sldId id="267" r:id="rId14"/>
    <p:sldId id="268"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68C8"/>
    <a:srgbClr val="7B1F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01E7E3-31EE-488D-8C0A-E1C62A6A6881}" v="158" dt="2020-09-08T05:33:11.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57" autoAdjust="0"/>
  </p:normalViewPr>
  <p:slideViewPr>
    <p:cSldViewPr snapToGrid="0">
      <p:cViewPr varScale="1">
        <p:scale>
          <a:sx n="103" d="100"/>
          <a:sy n="103" d="100"/>
        </p:scale>
        <p:origin x="126"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ker Johnstone" userId="0a69e1f63f42c6e3" providerId="LiveId" clId="{6A01E7E3-31EE-488D-8C0A-E1C62A6A6881}"/>
    <pc:docChg chg="undo custSel addSld delSld modSld sldOrd">
      <pc:chgData name="Parker Johnstone" userId="0a69e1f63f42c6e3" providerId="LiveId" clId="{6A01E7E3-31EE-488D-8C0A-E1C62A6A6881}" dt="2020-09-08T06:26:08.279" v="5300" actId="11"/>
      <pc:docMkLst>
        <pc:docMk/>
      </pc:docMkLst>
      <pc:sldChg chg="modSp mod">
        <pc:chgData name="Parker Johnstone" userId="0a69e1f63f42c6e3" providerId="LiveId" clId="{6A01E7E3-31EE-488D-8C0A-E1C62A6A6881}" dt="2020-09-06T22:26:52.636" v="1255" actId="20577"/>
        <pc:sldMkLst>
          <pc:docMk/>
          <pc:sldMk cId="1485026548" sldId="257"/>
        </pc:sldMkLst>
        <pc:spChg chg="mod">
          <ac:chgData name="Parker Johnstone" userId="0a69e1f63f42c6e3" providerId="LiveId" clId="{6A01E7E3-31EE-488D-8C0A-E1C62A6A6881}" dt="2020-09-06T22:26:52.636" v="1255" actId="20577"/>
          <ac:spMkLst>
            <pc:docMk/>
            <pc:sldMk cId="1485026548" sldId="257"/>
            <ac:spMk id="10" creationId="{71B7D9B3-6A7A-4DB1-9ABC-8EB64CA4DBA4}"/>
          </ac:spMkLst>
        </pc:spChg>
      </pc:sldChg>
      <pc:sldChg chg="addSp delSp modSp del mod">
        <pc:chgData name="Parker Johnstone" userId="0a69e1f63f42c6e3" providerId="LiveId" clId="{6A01E7E3-31EE-488D-8C0A-E1C62A6A6881}" dt="2020-09-07T18:54:27.640" v="1881" actId="47"/>
        <pc:sldMkLst>
          <pc:docMk/>
          <pc:sldMk cId="1611375129" sldId="258"/>
        </pc:sldMkLst>
        <pc:spChg chg="mod">
          <ac:chgData name="Parker Johnstone" userId="0a69e1f63f42c6e3" providerId="LiveId" clId="{6A01E7E3-31EE-488D-8C0A-E1C62A6A6881}" dt="2020-09-07T18:23:50.466" v="1417" actId="14100"/>
          <ac:spMkLst>
            <pc:docMk/>
            <pc:sldMk cId="1611375129" sldId="258"/>
            <ac:spMk id="2" creationId="{1D3653DD-2293-4B94-94DA-FD9FD702E86E}"/>
          </ac:spMkLst>
        </pc:spChg>
        <pc:spChg chg="mod">
          <ac:chgData name="Parker Johnstone" userId="0a69e1f63f42c6e3" providerId="LiveId" clId="{6A01E7E3-31EE-488D-8C0A-E1C62A6A6881}" dt="2020-09-07T18:24:18.580" v="1440" actId="20577"/>
          <ac:spMkLst>
            <pc:docMk/>
            <pc:sldMk cId="1611375129" sldId="258"/>
            <ac:spMk id="7" creationId="{F11237E0-D322-4D34-8C3B-14D98062823E}"/>
          </ac:spMkLst>
        </pc:spChg>
        <pc:picChg chg="add mod">
          <ac:chgData name="Parker Johnstone" userId="0a69e1f63f42c6e3" providerId="LiveId" clId="{6A01E7E3-31EE-488D-8C0A-E1C62A6A6881}" dt="2020-09-07T18:28:24.849" v="1447" actId="1076"/>
          <ac:picMkLst>
            <pc:docMk/>
            <pc:sldMk cId="1611375129" sldId="258"/>
            <ac:picMk id="4" creationId="{AE707E97-7CE0-4907-B305-1AE7389984CB}"/>
          </ac:picMkLst>
        </pc:picChg>
        <pc:picChg chg="del">
          <ac:chgData name="Parker Johnstone" userId="0a69e1f63f42c6e3" providerId="LiveId" clId="{6A01E7E3-31EE-488D-8C0A-E1C62A6A6881}" dt="2020-09-07T18:28:26.141" v="1448" actId="478"/>
          <ac:picMkLst>
            <pc:docMk/>
            <pc:sldMk cId="1611375129" sldId="258"/>
            <ac:picMk id="9" creationId="{EB6462A8-E83C-44E5-97EC-2969719AFCD9}"/>
          </ac:picMkLst>
        </pc:picChg>
        <pc:picChg chg="del">
          <ac:chgData name="Parker Johnstone" userId="0a69e1f63f42c6e3" providerId="LiveId" clId="{6A01E7E3-31EE-488D-8C0A-E1C62A6A6881}" dt="2020-09-07T18:28:22.179" v="1446" actId="478"/>
          <ac:picMkLst>
            <pc:docMk/>
            <pc:sldMk cId="1611375129" sldId="258"/>
            <ac:picMk id="12" creationId="{DBE3683C-B1F2-43D3-9D03-EFFD12225EC3}"/>
          </ac:picMkLst>
        </pc:picChg>
      </pc:sldChg>
      <pc:sldChg chg="addSp delSp modSp mod ord setBg">
        <pc:chgData name="Parker Johnstone" userId="0a69e1f63f42c6e3" providerId="LiveId" clId="{6A01E7E3-31EE-488D-8C0A-E1C62A6A6881}" dt="2020-09-07T23:40:38.461" v="3776" actId="1076"/>
        <pc:sldMkLst>
          <pc:docMk/>
          <pc:sldMk cId="3277390317" sldId="259"/>
        </pc:sldMkLst>
        <pc:spChg chg="add del mod">
          <ac:chgData name="Parker Johnstone" userId="0a69e1f63f42c6e3" providerId="LiveId" clId="{6A01E7E3-31EE-488D-8C0A-E1C62A6A6881}" dt="2020-09-06T18:02:32.322" v="25" actId="478"/>
          <ac:spMkLst>
            <pc:docMk/>
            <pc:sldMk cId="3277390317" sldId="259"/>
            <ac:spMk id="3" creationId="{1D438B11-2382-4B86-A908-8BB826BDE9AE}"/>
          </ac:spMkLst>
        </pc:spChg>
        <pc:spChg chg="add del mod">
          <ac:chgData name="Parker Johnstone" userId="0a69e1f63f42c6e3" providerId="LiveId" clId="{6A01E7E3-31EE-488D-8C0A-E1C62A6A6881}" dt="2020-09-07T21:34:46.543" v="3370" actId="478"/>
          <ac:spMkLst>
            <pc:docMk/>
            <pc:sldMk cId="3277390317" sldId="259"/>
            <ac:spMk id="6" creationId="{F2704686-3270-4B59-A973-38BB51FF9EC3}"/>
          </ac:spMkLst>
        </pc:spChg>
        <pc:spChg chg="add mod">
          <ac:chgData name="Parker Johnstone" userId="0a69e1f63f42c6e3" providerId="LiveId" clId="{6A01E7E3-31EE-488D-8C0A-E1C62A6A6881}" dt="2020-09-07T21:35:36.614" v="3399" actId="20577"/>
          <ac:spMkLst>
            <pc:docMk/>
            <pc:sldMk cId="3277390317" sldId="259"/>
            <ac:spMk id="8" creationId="{23FA3B3E-8C0E-4081-B235-8798446B8AAB}"/>
          </ac:spMkLst>
        </pc:spChg>
        <pc:spChg chg="add del mod">
          <ac:chgData name="Parker Johnstone" userId="0a69e1f63f42c6e3" providerId="LiveId" clId="{6A01E7E3-31EE-488D-8C0A-E1C62A6A6881}" dt="2020-09-06T18:02:30.205" v="24" actId="478"/>
          <ac:spMkLst>
            <pc:docMk/>
            <pc:sldMk cId="3277390317" sldId="259"/>
            <ac:spMk id="10" creationId="{EC8C01DC-98AB-4901-942F-B01CA9A8DD5F}"/>
          </ac:spMkLst>
        </pc:spChg>
        <pc:spChg chg="del">
          <ac:chgData name="Parker Johnstone" userId="0a69e1f63f42c6e3" providerId="LiveId" clId="{6A01E7E3-31EE-488D-8C0A-E1C62A6A6881}" dt="2020-09-07T21:34:42.373" v="3368" actId="478"/>
          <ac:spMkLst>
            <pc:docMk/>
            <pc:sldMk cId="3277390317" sldId="259"/>
            <ac:spMk id="12" creationId="{E9698D94-578A-4CD4-A8AF-D166B5C79F76}"/>
          </ac:spMkLst>
        </pc:spChg>
        <pc:spChg chg="add mod">
          <ac:chgData name="Parker Johnstone" userId="0a69e1f63f42c6e3" providerId="LiveId" clId="{6A01E7E3-31EE-488D-8C0A-E1C62A6A6881}" dt="2020-09-07T22:47:32.004" v="3518" actId="20577"/>
          <ac:spMkLst>
            <pc:docMk/>
            <pc:sldMk cId="3277390317" sldId="259"/>
            <ac:spMk id="16" creationId="{763A194C-3BE7-4A4C-9715-FC7517BD4A69}"/>
          </ac:spMkLst>
        </pc:spChg>
        <pc:picChg chg="mod ord">
          <ac:chgData name="Parker Johnstone" userId="0a69e1f63f42c6e3" providerId="LiveId" clId="{6A01E7E3-31EE-488D-8C0A-E1C62A6A6881}" dt="2020-09-07T23:40:38.461" v="3776" actId="1076"/>
          <ac:picMkLst>
            <pc:docMk/>
            <pc:sldMk cId="3277390317" sldId="259"/>
            <ac:picMk id="5" creationId="{8616A144-A7CD-4996-A1CF-2CD5686FAFCC}"/>
          </ac:picMkLst>
        </pc:picChg>
        <pc:picChg chg="mod ord">
          <ac:chgData name="Parker Johnstone" userId="0a69e1f63f42c6e3" providerId="LiveId" clId="{6A01E7E3-31EE-488D-8C0A-E1C62A6A6881}" dt="2020-09-07T23:40:36.734" v="3775" actId="1076"/>
          <ac:picMkLst>
            <pc:docMk/>
            <pc:sldMk cId="3277390317" sldId="259"/>
            <ac:picMk id="7" creationId="{DC75D775-DAC9-409F-AF27-8E65CD6A7A8E}"/>
          </ac:picMkLst>
        </pc:picChg>
        <pc:cxnChg chg="del">
          <ac:chgData name="Parker Johnstone" userId="0a69e1f63f42c6e3" providerId="LiveId" clId="{6A01E7E3-31EE-488D-8C0A-E1C62A6A6881}" dt="2020-09-07T23:40:16.913" v="3771" actId="478"/>
          <ac:cxnSpMkLst>
            <pc:docMk/>
            <pc:sldMk cId="3277390317" sldId="259"/>
            <ac:cxnSpMk id="13" creationId="{B1308D1B-8B86-4DBD-ADF1-B48A68B0E72E}"/>
          </ac:cxnSpMkLst>
        </pc:cxnChg>
        <pc:cxnChg chg="add mod">
          <ac:chgData name="Parker Johnstone" userId="0a69e1f63f42c6e3" providerId="LiveId" clId="{6A01E7E3-31EE-488D-8C0A-E1C62A6A6881}" dt="2020-09-07T23:40:17.444" v="3772"/>
          <ac:cxnSpMkLst>
            <pc:docMk/>
            <pc:sldMk cId="3277390317" sldId="259"/>
            <ac:cxnSpMk id="17" creationId="{D9802BB4-7010-4907-B3C8-12A60170F772}"/>
          </ac:cxnSpMkLst>
        </pc:cxnChg>
        <pc:cxnChg chg="add mod">
          <ac:chgData name="Parker Johnstone" userId="0a69e1f63f42c6e3" providerId="LiveId" clId="{6A01E7E3-31EE-488D-8C0A-E1C62A6A6881}" dt="2020-09-07T23:40:17.444" v="3772"/>
          <ac:cxnSpMkLst>
            <pc:docMk/>
            <pc:sldMk cId="3277390317" sldId="259"/>
            <ac:cxnSpMk id="19" creationId="{FE18A6F0-69CE-4780-9859-A819A0BB52B9}"/>
          </ac:cxnSpMkLst>
        </pc:cxnChg>
      </pc:sldChg>
      <pc:sldChg chg="addSp delSp modSp mod ord setBg">
        <pc:chgData name="Parker Johnstone" userId="0a69e1f63f42c6e3" providerId="LiveId" clId="{6A01E7E3-31EE-488D-8C0A-E1C62A6A6881}" dt="2020-09-07T21:22:01.238" v="2860" actId="692"/>
        <pc:sldMkLst>
          <pc:docMk/>
          <pc:sldMk cId="4290922634" sldId="260"/>
        </pc:sldMkLst>
        <pc:spChg chg="add mod">
          <ac:chgData name="Parker Johnstone" userId="0a69e1f63f42c6e3" providerId="LiveId" clId="{6A01E7E3-31EE-488D-8C0A-E1C62A6A6881}" dt="2020-09-07T19:56:36.403" v="2583" actId="164"/>
          <ac:spMkLst>
            <pc:docMk/>
            <pc:sldMk cId="4290922634" sldId="260"/>
            <ac:spMk id="5" creationId="{3FC962E7-E24C-43BA-83CA-00378C49875F}"/>
          </ac:spMkLst>
        </pc:spChg>
        <pc:spChg chg="del mod">
          <ac:chgData name="Parker Johnstone" userId="0a69e1f63f42c6e3" providerId="LiveId" clId="{6A01E7E3-31EE-488D-8C0A-E1C62A6A6881}" dt="2020-09-07T21:09:45.976" v="2725" actId="478"/>
          <ac:spMkLst>
            <pc:docMk/>
            <pc:sldMk cId="4290922634" sldId="260"/>
            <ac:spMk id="12" creationId="{E9698D94-578A-4CD4-A8AF-D166B5C79F76}"/>
          </ac:spMkLst>
        </pc:spChg>
        <pc:spChg chg="mod">
          <ac:chgData name="Parker Johnstone" userId="0a69e1f63f42c6e3" providerId="LiveId" clId="{6A01E7E3-31EE-488D-8C0A-E1C62A6A6881}" dt="2020-09-07T21:19:58.906" v="2849" actId="14100"/>
          <ac:spMkLst>
            <pc:docMk/>
            <pc:sldMk cId="4290922634" sldId="260"/>
            <ac:spMk id="14" creationId="{761B7786-E142-4E23-8C83-80E1DF9FA7DF}"/>
          </ac:spMkLst>
        </pc:spChg>
        <pc:spChg chg="add del mod">
          <ac:chgData name="Parker Johnstone" userId="0a69e1f63f42c6e3" providerId="LiveId" clId="{6A01E7E3-31EE-488D-8C0A-E1C62A6A6881}" dt="2020-09-07T21:09:52.341" v="2727" actId="478"/>
          <ac:spMkLst>
            <pc:docMk/>
            <pc:sldMk cId="4290922634" sldId="260"/>
            <ac:spMk id="15" creationId="{974D3D19-AF31-43F1-BD3A-7D8EEFA33B0E}"/>
          </ac:spMkLst>
        </pc:spChg>
        <pc:spChg chg="add mod">
          <ac:chgData name="Parker Johnstone" userId="0a69e1f63f42c6e3" providerId="LiveId" clId="{6A01E7E3-31EE-488D-8C0A-E1C62A6A6881}" dt="2020-09-07T21:19:44.483" v="2848" actId="164"/>
          <ac:spMkLst>
            <pc:docMk/>
            <pc:sldMk cId="4290922634" sldId="260"/>
            <ac:spMk id="16" creationId="{75301EE2-6428-4BF8-911F-43C8FE9E2FEE}"/>
          </ac:spMkLst>
        </pc:spChg>
        <pc:spChg chg="add mod">
          <ac:chgData name="Parker Johnstone" userId="0a69e1f63f42c6e3" providerId="LiveId" clId="{6A01E7E3-31EE-488D-8C0A-E1C62A6A6881}" dt="2020-09-07T21:15:48.082" v="2806" actId="207"/>
          <ac:spMkLst>
            <pc:docMk/>
            <pc:sldMk cId="4290922634" sldId="260"/>
            <ac:spMk id="17" creationId="{9F84EB4C-7E1E-4027-8FEF-A28D0CFE1EEF}"/>
          </ac:spMkLst>
        </pc:spChg>
        <pc:grpChg chg="add mod">
          <ac:chgData name="Parker Johnstone" userId="0a69e1f63f42c6e3" providerId="LiveId" clId="{6A01E7E3-31EE-488D-8C0A-E1C62A6A6881}" dt="2020-09-07T21:03:19.515" v="2593" actId="1076"/>
          <ac:grpSpMkLst>
            <pc:docMk/>
            <pc:sldMk cId="4290922634" sldId="260"/>
            <ac:grpSpMk id="8" creationId="{CA24C391-7E3C-4CE1-BD9B-90B96EC91A86}"/>
          </ac:grpSpMkLst>
        </pc:grpChg>
        <pc:grpChg chg="add mod">
          <ac:chgData name="Parker Johnstone" userId="0a69e1f63f42c6e3" providerId="LiveId" clId="{6A01E7E3-31EE-488D-8C0A-E1C62A6A6881}" dt="2020-09-07T21:19:44.483" v="2848" actId="164"/>
          <ac:grpSpMkLst>
            <pc:docMk/>
            <pc:sldMk cId="4290922634" sldId="260"/>
            <ac:grpSpMk id="20" creationId="{70FC8D1C-9ACE-4046-A764-FC2E94DE189A}"/>
          </ac:grpSpMkLst>
        </pc:grpChg>
        <pc:picChg chg="mod modCrop">
          <ac:chgData name="Parker Johnstone" userId="0a69e1f63f42c6e3" providerId="LiveId" clId="{6A01E7E3-31EE-488D-8C0A-E1C62A6A6881}" dt="2020-09-07T21:17:33.628" v="2812" actId="732"/>
          <ac:picMkLst>
            <pc:docMk/>
            <pc:sldMk cId="4290922634" sldId="260"/>
            <ac:picMk id="3" creationId="{CA9A6E35-28CB-49A9-B711-04B47140814E}"/>
          </ac:picMkLst>
        </pc:picChg>
        <pc:picChg chg="add mod modCrop">
          <ac:chgData name="Parker Johnstone" userId="0a69e1f63f42c6e3" providerId="LiveId" clId="{6A01E7E3-31EE-488D-8C0A-E1C62A6A6881}" dt="2020-09-07T21:17:25.835" v="2811" actId="732"/>
          <ac:picMkLst>
            <pc:docMk/>
            <pc:sldMk cId="4290922634" sldId="260"/>
            <ac:picMk id="4" creationId="{762240BC-AE85-4C6B-A089-D8DE9A95B569}"/>
          </ac:picMkLst>
        </pc:picChg>
        <pc:picChg chg="add mod modCrop">
          <ac:chgData name="Parker Johnstone" userId="0a69e1f63f42c6e3" providerId="LiveId" clId="{6A01E7E3-31EE-488D-8C0A-E1C62A6A6881}" dt="2020-09-07T21:19:44.483" v="2848" actId="164"/>
          <ac:picMkLst>
            <pc:docMk/>
            <pc:sldMk cId="4290922634" sldId="260"/>
            <ac:picMk id="7" creationId="{EF4F2AE2-431A-438D-805C-AB746937898F}"/>
          </ac:picMkLst>
        </pc:picChg>
        <pc:cxnChg chg="mod">
          <ac:chgData name="Parker Johnstone" userId="0a69e1f63f42c6e3" providerId="LiveId" clId="{6A01E7E3-31EE-488D-8C0A-E1C62A6A6881}" dt="2020-09-07T21:22:01.238" v="2860" actId="692"/>
          <ac:cxnSpMkLst>
            <pc:docMk/>
            <pc:sldMk cId="4290922634" sldId="260"/>
            <ac:cxnSpMk id="13" creationId="{B1308D1B-8B86-4DBD-ADF1-B48A68B0E72E}"/>
          </ac:cxnSpMkLst>
        </pc:cxnChg>
        <pc:cxnChg chg="add mod">
          <ac:chgData name="Parker Johnstone" userId="0a69e1f63f42c6e3" providerId="LiveId" clId="{6A01E7E3-31EE-488D-8C0A-E1C62A6A6881}" dt="2020-09-07T21:22:01.238" v="2860" actId="692"/>
          <ac:cxnSpMkLst>
            <pc:docMk/>
            <pc:sldMk cId="4290922634" sldId="260"/>
            <ac:cxnSpMk id="19" creationId="{C7B3D2A0-4268-4B57-A225-44B64688F8A1}"/>
          </ac:cxnSpMkLst>
        </pc:cxnChg>
      </pc:sldChg>
      <pc:sldChg chg="addSp delSp modSp add mod delAnim">
        <pc:chgData name="Parker Johnstone" userId="0a69e1f63f42c6e3" providerId="LiveId" clId="{6A01E7E3-31EE-488D-8C0A-E1C62A6A6881}" dt="2020-09-07T23:15:09.681" v="3720" actId="207"/>
        <pc:sldMkLst>
          <pc:docMk/>
          <pc:sldMk cId="3546901311" sldId="261"/>
        </pc:sldMkLst>
        <pc:spChg chg="mod">
          <ac:chgData name="Parker Johnstone" userId="0a69e1f63f42c6e3" providerId="LiveId" clId="{6A01E7E3-31EE-488D-8C0A-E1C62A6A6881}" dt="2020-09-06T22:17:28.228" v="971" actId="20577"/>
          <ac:spMkLst>
            <pc:docMk/>
            <pc:sldMk cId="3546901311" sldId="261"/>
            <ac:spMk id="2" creationId="{1F1626B5-6FFA-4E54-A22F-11D0CDA5B6D7}"/>
          </ac:spMkLst>
        </pc:spChg>
        <pc:spChg chg="mod">
          <ac:chgData name="Parker Johnstone" userId="0a69e1f63f42c6e3" providerId="LiveId" clId="{6A01E7E3-31EE-488D-8C0A-E1C62A6A6881}" dt="2020-09-07T23:15:09.681" v="3720" actId="207"/>
          <ac:spMkLst>
            <pc:docMk/>
            <pc:sldMk cId="3546901311" sldId="261"/>
            <ac:spMk id="3" creationId="{A2AE0B7C-939B-4D01-939A-8FC3507A15F2}"/>
          </ac:spMkLst>
        </pc:spChg>
        <pc:spChg chg="add del mod">
          <ac:chgData name="Parker Johnstone" userId="0a69e1f63f42c6e3" providerId="LiveId" clId="{6A01E7E3-31EE-488D-8C0A-E1C62A6A6881}" dt="2020-09-06T18:17:45.425" v="206" actId="478"/>
          <ac:spMkLst>
            <pc:docMk/>
            <pc:sldMk cId="3546901311" sldId="261"/>
            <ac:spMk id="7" creationId="{C38583D5-09FE-4B33-9CD2-F63CB35CE768}"/>
          </ac:spMkLst>
        </pc:spChg>
        <pc:spChg chg="mod">
          <ac:chgData name="Parker Johnstone" userId="0a69e1f63f42c6e3" providerId="LiveId" clId="{6A01E7E3-31EE-488D-8C0A-E1C62A6A6881}" dt="2020-09-06T18:19:00.536" v="228" actId="207"/>
          <ac:spMkLst>
            <pc:docMk/>
            <pc:sldMk cId="3546901311" sldId="261"/>
            <ac:spMk id="10" creationId="{71B7D9B3-6A7A-4DB1-9ABC-8EB64CA4DBA4}"/>
          </ac:spMkLst>
        </pc:spChg>
        <pc:picChg chg="add mod">
          <ac:chgData name="Parker Johnstone" userId="0a69e1f63f42c6e3" providerId="LiveId" clId="{6A01E7E3-31EE-488D-8C0A-E1C62A6A6881}" dt="2020-09-06T18:12:38.941" v="57" actId="962"/>
          <ac:picMkLst>
            <pc:docMk/>
            <pc:sldMk cId="3546901311" sldId="261"/>
            <ac:picMk id="5" creationId="{0E251161-35F5-46A5-8EF1-D88B5A1030FA}"/>
          </ac:picMkLst>
        </pc:picChg>
        <pc:picChg chg="del">
          <ac:chgData name="Parker Johnstone" userId="0a69e1f63f42c6e3" providerId="LiveId" clId="{6A01E7E3-31EE-488D-8C0A-E1C62A6A6881}" dt="2020-09-06T18:12:26.736" v="51" actId="478"/>
          <ac:picMkLst>
            <pc:docMk/>
            <pc:sldMk cId="3546901311" sldId="261"/>
            <ac:picMk id="6" creationId="{2210C601-AA3D-49C6-AF30-3CB5BDEAD4C7}"/>
          </ac:picMkLst>
        </pc:picChg>
        <pc:picChg chg="del mod">
          <ac:chgData name="Parker Johnstone" userId="0a69e1f63f42c6e3" providerId="LiveId" clId="{6A01E7E3-31EE-488D-8C0A-E1C62A6A6881}" dt="2020-09-06T18:12:28.921" v="53" actId="478"/>
          <ac:picMkLst>
            <pc:docMk/>
            <pc:sldMk cId="3546901311" sldId="261"/>
            <ac:picMk id="9" creationId="{9EA06F40-104F-498D-9250-03DFE706BC75}"/>
          </ac:picMkLst>
        </pc:picChg>
      </pc:sldChg>
      <pc:sldChg chg="addSp delSp modSp add mod">
        <pc:chgData name="Parker Johnstone" userId="0a69e1f63f42c6e3" providerId="LiveId" clId="{6A01E7E3-31EE-488D-8C0A-E1C62A6A6881}" dt="2020-09-07T23:15:05.080" v="3719" actId="207"/>
        <pc:sldMkLst>
          <pc:docMk/>
          <pc:sldMk cId="1634697583" sldId="262"/>
        </pc:sldMkLst>
        <pc:spChg chg="mod">
          <ac:chgData name="Parker Johnstone" userId="0a69e1f63f42c6e3" providerId="LiveId" clId="{6A01E7E3-31EE-488D-8C0A-E1C62A6A6881}" dt="2020-09-06T22:17:33.180" v="972" actId="20577"/>
          <ac:spMkLst>
            <pc:docMk/>
            <pc:sldMk cId="1634697583" sldId="262"/>
            <ac:spMk id="2" creationId="{1F1626B5-6FFA-4E54-A22F-11D0CDA5B6D7}"/>
          </ac:spMkLst>
        </pc:spChg>
        <pc:spChg chg="mod">
          <ac:chgData name="Parker Johnstone" userId="0a69e1f63f42c6e3" providerId="LiveId" clId="{6A01E7E3-31EE-488D-8C0A-E1C62A6A6881}" dt="2020-09-07T23:15:05.080" v="3719" actId="207"/>
          <ac:spMkLst>
            <pc:docMk/>
            <pc:sldMk cId="1634697583" sldId="262"/>
            <ac:spMk id="3" creationId="{A2AE0B7C-939B-4D01-939A-8FC3507A15F2}"/>
          </ac:spMkLst>
        </pc:spChg>
        <pc:spChg chg="del mod">
          <ac:chgData name="Parker Johnstone" userId="0a69e1f63f42c6e3" providerId="LiveId" clId="{6A01E7E3-31EE-488D-8C0A-E1C62A6A6881}" dt="2020-09-06T18:31:09.801" v="560" actId="478"/>
          <ac:spMkLst>
            <pc:docMk/>
            <pc:sldMk cId="1634697583" sldId="262"/>
            <ac:spMk id="10" creationId="{71B7D9B3-6A7A-4DB1-9ABC-8EB64CA4DBA4}"/>
          </ac:spMkLst>
        </pc:spChg>
        <pc:picChg chg="del">
          <ac:chgData name="Parker Johnstone" userId="0a69e1f63f42c6e3" providerId="LiveId" clId="{6A01E7E3-31EE-488D-8C0A-E1C62A6A6881}" dt="2020-09-06T18:20:31.340" v="242" actId="478"/>
          <ac:picMkLst>
            <pc:docMk/>
            <pc:sldMk cId="1634697583" sldId="262"/>
            <ac:picMk id="5" creationId="{0E251161-35F5-46A5-8EF1-D88B5A1030FA}"/>
          </ac:picMkLst>
        </pc:picChg>
        <pc:picChg chg="add mod">
          <ac:chgData name="Parker Johnstone" userId="0a69e1f63f42c6e3" providerId="LiveId" clId="{6A01E7E3-31EE-488D-8C0A-E1C62A6A6881}" dt="2020-09-06T18:20:50.071" v="249" actId="1076"/>
          <ac:picMkLst>
            <pc:docMk/>
            <pc:sldMk cId="1634697583" sldId="262"/>
            <ac:picMk id="6" creationId="{19B3DA42-2F7B-46A9-A061-D1F4204EBB61}"/>
          </ac:picMkLst>
        </pc:picChg>
        <pc:picChg chg="add mod">
          <ac:chgData name="Parker Johnstone" userId="0a69e1f63f42c6e3" providerId="LiveId" clId="{6A01E7E3-31EE-488D-8C0A-E1C62A6A6881}" dt="2020-09-06T18:31:15.981" v="561" actId="1076"/>
          <ac:picMkLst>
            <pc:docMk/>
            <pc:sldMk cId="1634697583" sldId="262"/>
            <ac:picMk id="8" creationId="{E7B01DCE-A79A-4763-8F67-48FC5BF87D8A}"/>
          </ac:picMkLst>
        </pc:picChg>
      </pc:sldChg>
      <pc:sldChg chg="add del">
        <pc:chgData name="Parker Johnstone" userId="0a69e1f63f42c6e3" providerId="LiveId" clId="{6A01E7E3-31EE-488D-8C0A-E1C62A6A6881}" dt="2020-09-06T18:31:28.323" v="563" actId="2890"/>
        <pc:sldMkLst>
          <pc:docMk/>
          <pc:sldMk cId="42759864" sldId="263"/>
        </pc:sldMkLst>
      </pc:sldChg>
      <pc:sldChg chg="addSp delSp modSp add mod ord">
        <pc:chgData name="Parker Johnstone" userId="0a69e1f63f42c6e3" providerId="LiveId" clId="{6A01E7E3-31EE-488D-8C0A-E1C62A6A6881}" dt="2020-09-07T23:14:56.343" v="3718" actId="207"/>
        <pc:sldMkLst>
          <pc:docMk/>
          <pc:sldMk cId="3799495568" sldId="263"/>
        </pc:sldMkLst>
        <pc:spChg chg="mod">
          <ac:chgData name="Parker Johnstone" userId="0a69e1f63f42c6e3" providerId="LiveId" clId="{6A01E7E3-31EE-488D-8C0A-E1C62A6A6881}" dt="2020-09-06T22:17:36.618" v="973" actId="20577"/>
          <ac:spMkLst>
            <pc:docMk/>
            <pc:sldMk cId="3799495568" sldId="263"/>
            <ac:spMk id="2" creationId="{1F1626B5-6FFA-4E54-A22F-11D0CDA5B6D7}"/>
          </ac:spMkLst>
        </pc:spChg>
        <pc:spChg chg="mod">
          <ac:chgData name="Parker Johnstone" userId="0a69e1f63f42c6e3" providerId="LiveId" clId="{6A01E7E3-31EE-488D-8C0A-E1C62A6A6881}" dt="2020-09-07T23:14:56.343" v="3718" actId="207"/>
          <ac:spMkLst>
            <pc:docMk/>
            <pc:sldMk cId="3799495568" sldId="263"/>
            <ac:spMk id="3" creationId="{A2AE0B7C-939B-4D01-939A-8FC3507A15F2}"/>
          </ac:spMkLst>
        </pc:spChg>
        <pc:spChg chg="mod">
          <ac:chgData name="Parker Johnstone" userId="0a69e1f63f42c6e3" providerId="LiveId" clId="{6A01E7E3-31EE-488D-8C0A-E1C62A6A6881}" dt="2020-09-06T22:16:07.941" v="961" actId="20577"/>
          <ac:spMkLst>
            <pc:docMk/>
            <pc:sldMk cId="3799495568" sldId="263"/>
            <ac:spMk id="10" creationId="{71B7D9B3-6A7A-4DB1-9ABC-8EB64CA4DBA4}"/>
          </ac:spMkLst>
        </pc:spChg>
        <pc:picChg chg="del">
          <ac:chgData name="Parker Johnstone" userId="0a69e1f63f42c6e3" providerId="LiveId" clId="{6A01E7E3-31EE-488D-8C0A-E1C62A6A6881}" dt="2020-09-06T18:36:01.229" v="666" actId="478"/>
          <ac:picMkLst>
            <pc:docMk/>
            <pc:sldMk cId="3799495568" sldId="263"/>
            <ac:picMk id="5" creationId="{0E251161-35F5-46A5-8EF1-D88B5A1030FA}"/>
          </ac:picMkLst>
        </pc:picChg>
        <pc:picChg chg="add mod modCrop">
          <ac:chgData name="Parker Johnstone" userId="0a69e1f63f42c6e3" providerId="LiveId" clId="{6A01E7E3-31EE-488D-8C0A-E1C62A6A6881}" dt="2020-09-06T19:01:02.413" v="763" actId="1076"/>
          <ac:picMkLst>
            <pc:docMk/>
            <pc:sldMk cId="3799495568" sldId="263"/>
            <ac:picMk id="6" creationId="{5AEE1A02-7DFB-4419-B01A-C69FDABA194A}"/>
          </ac:picMkLst>
        </pc:picChg>
        <pc:picChg chg="add mod">
          <ac:chgData name="Parker Johnstone" userId="0a69e1f63f42c6e3" providerId="LiveId" clId="{6A01E7E3-31EE-488D-8C0A-E1C62A6A6881}" dt="2020-09-06T19:01:19.084" v="765" actId="14100"/>
          <ac:picMkLst>
            <pc:docMk/>
            <pc:sldMk cId="3799495568" sldId="263"/>
            <ac:picMk id="8" creationId="{982A9999-6E79-4439-8F2D-F265ED9036C7}"/>
          </ac:picMkLst>
        </pc:picChg>
      </pc:sldChg>
      <pc:sldChg chg="addSp delSp modSp add mod">
        <pc:chgData name="Parker Johnstone" userId="0a69e1f63f42c6e3" providerId="LiveId" clId="{6A01E7E3-31EE-488D-8C0A-E1C62A6A6881}" dt="2020-09-07T23:14:50.951" v="3717" actId="207"/>
        <pc:sldMkLst>
          <pc:docMk/>
          <pc:sldMk cId="4123596146" sldId="264"/>
        </pc:sldMkLst>
        <pc:spChg chg="mod">
          <ac:chgData name="Parker Johnstone" userId="0a69e1f63f42c6e3" providerId="LiveId" clId="{6A01E7E3-31EE-488D-8C0A-E1C62A6A6881}" dt="2020-09-06T22:17:39.981" v="974" actId="20577"/>
          <ac:spMkLst>
            <pc:docMk/>
            <pc:sldMk cId="4123596146" sldId="264"/>
            <ac:spMk id="2" creationId="{1F1626B5-6FFA-4E54-A22F-11D0CDA5B6D7}"/>
          </ac:spMkLst>
        </pc:spChg>
        <pc:spChg chg="mod">
          <ac:chgData name="Parker Johnstone" userId="0a69e1f63f42c6e3" providerId="LiveId" clId="{6A01E7E3-31EE-488D-8C0A-E1C62A6A6881}" dt="2020-09-07T23:14:50.951" v="3717" actId="207"/>
          <ac:spMkLst>
            <pc:docMk/>
            <pc:sldMk cId="4123596146" sldId="264"/>
            <ac:spMk id="3" creationId="{A2AE0B7C-939B-4D01-939A-8FC3507A15F2}"/>
          </ac:spMkLst>
        </pc:spChg>
        <pc:spChg chg="del mod">
          <ac:chgData name="Parker Johnstone" userId="0a69e1f63f42c6e3" providerId="LiveId" clId="{6A01E7E3-31EE-488D-8C0A-E1C62A6A6881}" dt="2020-09-06T22:21:37.708" v="1228" actId="478"/>
          <ac:spMkLst>
            <pc:docMk/>
            <pc:sldMk cId="4123596146" sldId="264"/>
            <ac:spMk id="10" creationId="{71B7D9B3-6A7A-4DB1-9ABC-8EB64CA4DBA4}"/>
          </ac:spMkLst>
        </pc:spChg>
        <pc:picChg chg="add mod">
          <ac:chgData name="Parker Johnstone" userId="0a69e1f63f42c6e3" providerId="LiveId" clId="{6A01E7E3-31EE-488D-8C0A-E1C62A6A6881}" dt="2020-09-06T22:22:32.584" v="1236" actId="14100"/>
          <ac:picMkLst>
            <pc:docMk/>
            <pc:sldMk cId="4123596146" sldId="264"/>
            <ac:picMk id="5" creationId="{414EBA24-F182-4D00-AF65-49A0EF7FB61D}"/>
          </ac:picMkLst>
        </pc:picChg>
        <pc:picChg chg="del">
          <ac:chgData name="Parker Johnstone" userId="0a69e1f63f42c6e3" providerId="LiveId" clId="{6A01E7E3-31EE-488D-8C0A-E1C62A6A6881}" dt="2020-09-06T22:17:57.739" v="975" actId="478"/>
          <ac:picMkLst>
            <pc:docMk/>
            <pc:sldMk cId="4123596146" sldId="264"/>
            <ac:picMk id="6" creationId="{5AEE1A02-7DFB-4419-B01A-C69FDABA194A}"/>
          </ac:picMkLst>
        </pc:picChg>
        <pc:picChg chg="del">
          <ac:chgData name="Parker Johnstone" userId="0a69e1f63f42c6e3" providerId="LiveId" clId="{6A01E7E3-31EE-488D-8C0A-E1C62A6A6881}" dt="2020-09-06T22:17:58.386" v="976" actId="478"/>
          <ac:picMkLst>
            <pc:docMk/>
            <pc:sldMk cId="4123596146" sldId="264"/>
            <ac:picMk id="8" creationId="{982A9999-6E79-4439-8F2D-F265ED9036C7}"/>
          </ac:picMkLst>
        </pc:picChg>
        <pc:picChg chg="add mod modCrop">
          <ac:chgData name="Parker Johnstone" userId="0a69e1f63f42c6e3" providerId="LiveId" clId="{6A01E7E3-31EE-488D-8C0A-E1C62A6A6881}" dt="2020-09-06T22:23:03.704" v="1246" actId="1076"/>
          <ac:picMkLst>
            <pc:docMk/>
            <pc:sldMk cId="4123596146" sldId="264"/>
            <ac:picMk id="9" creationId="{C30938CA-5F63-413B-BF65-CEFC44AE0467}"/>
          </ac:picMkLst>
        </pc:picChg>
      </pc:sldChg>
      <pc:sldChg chg="addSp delSp modSp add mod delAnim modAnim">
        <pc:chgData name="Parker Johnstone" userId="0a69e1f63f42c6e3" providerId="LiveId" clId="{6A01E7E3-31EE-488D-8C0A-E1C62A6A6881}" dt="2020-09-07T23:14:43.231" v="3716" actId="207"/>
        <pc:sldMkLst>
          <pc:docMk/>
          <pc:sldMk cId="2107068449" sldId="265"/>
        </pc:sldMkLst>
        <pc:spChg chg="mod">
          <ac:chgData name="Parker Johnstone" userId="0a69e1f63f42c6e3" providerId="LiveId" clId="{6A01E7E3-31EE-488D-8C0A-E1C62A6A6881}" dt="2020-09-06T22:46:57.227" v="1269" actId="20577"/>
          <ac:spMkLst>
            <pc:docMk/>
            <pc:sldMk cId="2107068449" sldId="265"/>
            <ac:spMk id="2" creationId="{1F1626B5-6FFA-4E54-A22F-11D0CDA5B6D7}"/>
          </ac:spMkLst>
        </pc:spChg>
        <pc:spChg chg="mod">
          <ac:chgData name="Parker Johnstone" userId="0a69e1f63f42c6e3" providerId="LiveId" clId="{6A01E7E3-31EE-488D-8C0A-E1C62A6A6881}" dt="2020-09-07T23:14:43.231" v="3716" actId="207"/>
          <ac:spMkLst>
            <pc:docMk/>
            <pc:sldMk cId="2107068449" sldId="265"/>
            <ac:spMk id="3" creationId="{A2AE0B7C-939B-4D01-939A-8FC3507A15F2}"/>
          </ac:spMkLst>
        </pc:spChg>
        <pc:picChg chg="add del mod">
          <ac:chgData name="Parker Johnstone" userId="0a69e1f63f42c6e3" providerId="LiveId" clId="{6A01E7E3-31EE-488D-8C0A-E1C62A6A6881}" dt="2020-09-06T23:35:09.313" v="1376" actId="478"/>
          <ac:picMkLst>
            <pc:docMk/>
            <pc:sldMk cId="2107068449" sldId="265"/>
            <ac:picMk id="4" creationId="{56BB3742-0D77-4B50-9607-58893E4DEB6F}"/>
          </ac:picMkLst>
        </pc:picChg>
        <pc:picChg chg="del mod">
          <ac:chgData name="Parker Johnstone" userId="0a69e1f63f42c6e3" providerId="LiveId" clId="{6A01E7E3-31EE-488D-8C0A-E1C62A6A6881}" dt="2020-09-06T23:37:18.001" v="1386" actId="478"/>
          <ac:picMkLst>
            <pc:docMk/>
            <pc:sldMk cId="2107068449" sldId="265"/>
            <ac:picMk id="5" creationId="{414EBA24-F182-4D00-AF65-49A0EF7FB61D}"/>
          </ac:picMkLst>
        </pc:picChg>
        <pc:picChg chg="add mod">
          <ac:chgData name="Parker Johnstone" userId="0a69e1f63f42c6e3" providerId="LiveId" clId="{6A01E7E3-31EE-488D-8C0A-E1C62A6A6881}" dt="2020-09-06T23:35:50.213" v="1382" actId="1076"/>
          <ac:picMkLst>
            <pc:docMk/>
            <pc:sldMk cId="2107068449" sldId="265"/>
            <ac:picMk id="6" creationId="{C2C123CC-8A44-41DA-9959-42DD9B82944C}"/>
          </ac:picMkLst>
        </pc:picChg>
        <pc:picChg chg="add mod">
          <ac:chgData name="Parker Johnstone" userId="0a69e1f63f42c6e3" providerId="LiveId" clId="{6A01E7E3-31EE-488D-8C0A-E1C62A6A6881}" dt="2020-09-06T23:38:56.253" v="1394" actId="1076"/>
          <ac:picMkLst>
            <pc:docMk/>
            <pc:sldMk cId="2107068449" sldId="265"/>
            <ac:picMk id="8" creationId="{47F0B161-EE5A-449C-A1BB-0221557E3EC7}"/>
          </ac:picMkLst>
        </pc:picChg>
        <pc:picChg chg="del mod">
          <ac:chgData name="Parker Johnstone" userId="0a69e1f63f42c6e3" providerId="LiveId" clId="{6A01E7E3-31EE-488D-8C0A-E1C62A6A6881}" dt="2020-09-06T23:33:17.496" v="1374" actId="478"/>
          <ac:picMkLst>
            <pc:docMk/>
            <pc:sldMk cId="2107068449" sldId="265"/>
            <ac:picMk id="9" creationId="{C30938CA-5F63-413B-BF65-CEFC44AE0467}"/>
          </ac:picMkLst>
        </pc:picChg>
        <pc:picChg chg="add mod modCrop">
          <ac:chgData name="Parker Johnstone" userId="0a69e1f63f42c6e3" providerId="LiveId" clId="{6A01E7E3-31EE-488D-8C0A-E1C62A6A6881}" dt="2020-09-06T23:39:31.510" v="1396" actId="1076"/>
          <ac:picMkLst>
            <pc:docMk/>
            <pc:sldMk cId="2107068449" sldId="265"/>
            <ac:picMk id="12" creationId="{7ACB8359-2454-4D65-9D39-19A65D352A16}"/>
          </ac:picMkLst>
        </pc:picChg>
      </pc:sldChg>
      <pc:sldChg chg="addSp modSp add mod setBg">
        <pc:chgData name="Parker Johnstone" userId="0a69e1f63f42c6e3" providerId="LiveId" clId="{6A01E7E3-31EE-488D-8C0A-E1C62A6A6881}" dt="2020-09-07T21:21:55.495" v="2859" actId="692"/>
        <pc:sldMkLst>
          <pc:docMk/>
          <pc:sldMk cId="390603661" sldId="266"/>
        </pc:sldMkLst>
        <pc:spChg chg="mod">
          <ac:chgData name="Parker Johnstone" userId="0a69e1f63f42c6e3" providerId="LiveId" clId="{6A01E7E3-31EE-488D-8C0A-E1C62A6A6881}" dt="2020-09-07T21:15:21.048" v="2801" actId="207"/>
          <ac:spMkLst>
            <pc:docMk/>
            <pc:sldMk cId="390603661" sldId="266"/>
            <ac:spMk id="2" creationId="{1D3653DD-2293-4B94-94DA-FD9FD702E86E}"/>
          </ac:spMkLst>
        </pc:spChg>
        <pc:spChg chg="mod">
          <ac:chgData name="Parker Johnstone" userId="0a69e1f63f42c6e3" providerId="LiveId" clId="{6A01E7E3-31EE-488D-8C0A-E1C62A6A6881}" dt="2020-09-07T21:20:20.467" v="2851" actId="14100"/>
          <ac:spMkLst>
            <pc:docMk/>
            <pc:sldMk cId="390603661" sldId="266"/>
            <ac:spMk id="7" creationId="{F11237E0-D322-4D34-8C3B-14D98062823E}"/>
          </ac:spMkLst>
        </pc:spChg>
        <pc:cxnChg chg="mod">
          <ac:chgData name="Parker Johnstone" userId="0a69e1f63f42c6e3" providerId="LiveId" clId="{6A01E7E3-31EE-488D-8C0A-E1C62A6A6881}" dt="2020-09-07T21:21:55.495" v="2859" actId="692"/>
          <ac:cxnSpMkLst>
            <pc:docMk/>
            <pc:sldMk cId="390603661" sldId="266"/>
            <ac:cxnSpMk id="18" creationId="{8B05927C-F824-46D4-B2AC-7A9BA2AFBB8E}"/>
          </ac:cxnSpMkLst>
        </pc:cxnChg>
        <pc:cxnChg chg="add mod">
          <ac:chgData name="Parker Johnstone" userId="0a69e1f63f42c6e3" providerId="LiveId" clId="{6A01E7E3-31EE-488D-8C0A-E1C62A6A6881}" dt="2020-09-07T21:21:55.495" v="2859" actId="692"/>
          <ac:cxnSpMkLst>
            <pc:docMk/>
            <pc:sldMk cId="390603661" sldId="266"/>
            <ac:cxnSpMk id="22" creationId="{92B7FBB2-010F-4F7B-9042-804179FD9108}"/>
          </ac:cxnSpMkLst>
        </pc:cxnChg>
      </pc:sldChg>
      <pc:sldChg chg="addSp delSp modSp add mod ord setBg">
        <pc:chgData name="Parker Johnstone" userId="0a69e1f63f42c6e3" providerId="LiveId" clId="{6A01E7E3-31EE-488D-8C0A-E1C62A6A6881}" dt="2020-09-07T23:12:49.573" v="3715" actId="207"/>
        <pc:sldMkLst>
          <pc:docMk/>
          <pc:sldMk cId="4064461570" sldId="267"/>
        </pc:sldMkLst>
        <pc:spChg chg="add del mod">
          <ac:chgData name="Parker Johnstone" userId="0a69e1f63f42c6e3" providerId="LiveId" clId="{6A01E7E3-31EE-488D-8C0A-E1C62A6A6881}" dt="2020-09-07T18:29:30.333" v="1484" actId="478"/>
          <ac:spMkLst>
            <pc:docMk/>
            <pc:sldMk cId="4064461570" sldId="267"/>
            <ac:spMk id="3" creationId="{05B04DD1-36F4-4596-A80A-2FCD50281695}"/>
          </ac:spMkLst>
        </pc:spChg>
        <pc:spChg chg="del mod">
          <ac:chgData name="Parker Johnstone" userId="0a69e1f63f42c6e3" providerId="LiveId" clId="{6A01E7E3-31EE-488D-8C0A-E1C62A6A6881}" dt="2020-09-07T18:29:27.582" v="1482" actId="478"/>
          <ac:spMkLst>
            <pc:docMk/>
            <pc:sldMk cId="4064461570" sldId="267"/>
            <ac:spMk id="12" creationId="{E9698D94-578A-4CD4-A8AF-D166B5C79F76}"/>
          </ac:spMkLst>
        </pc:spChg>
        <pc:spChg chg="add mod">
          <ac:chgData name="Parker Johnstone" userId="0a69e1f63f42c6e3" providerId="LiveId" clId="{6A01E7E3-31EE-488D-8C0A-E1C62A6A6881}" dt="2020-09-07T22:53:49.270" v="3529" actId="20577"/>
          <ac:spMkLst>
            <pc:docMk/>
            <pc:sldMk cId="4064461570" sldId="267"/>
            <ac:spMk id="14" creationId="{4000D4EC-F4A9-488D-9DED-F1A67C671A6E}"/>
          </ac:spMkLst>
        </pc:spChg>
        <pc:spChg chg="add del mod">
          <ac:chgData name="Parker Johnstone" userId="0a69e1f63f42c6e3" providerId="LiveId" clId="{6A01E7E3-31EE-488D-8C0A-E1C62A6A6881}" dt="2020-09-07T21:08:48.319" v="2674" actId="478"/>
          <ac:spMkLst>
            <pc:docMk/>
            <pc:sldMk cId="4064461570" sldId="267"/>
            <ac:spMk id="16" creationId="{B26D953D-01F5-4669-A43E-0A8D7A02A02D}"/>
          </ac:spMkLst>
        </pc:spChg>
        <pc:spChg chg="add mod">
          <ac:chgData name="Parker Johnstone" userId="0a69e1f63f42c6e3" providerId="LiveId" clId="{6A01E7E3-31EE-488D-8C0A-E1C62A6A6881}" dt="2020-09-07T23:12:49.573" v="3715" actId="207"/>
          <ac:spMkLst>
            <pc:docMk/>
            <pc:sldMk cId="4064461570" sldId="267"/>
            <ac:spMk id="19" creationId="{CBE1A3B1-75F6-4365-B8BE-ABA312B7CAB3}"/>
          </ac:spMkLst>
        </pc:spChg>
        <pc:picChg chg="add del mod">
          <ac:chgData name="Parker Johnstone" userId="0a69e1f63f42c6e3" providerId="LiveId" clId="{6A01E7E3-31EE-488D-8C0A-E1C62A6A6881}" dt="2020-09-07T18:32:41.933" v="1556" actId="478"/>
          <ac:picMkLst>
            <pc:docMk/>
            <pc:sldMk cId="4064461570" sldId="267"/>
            <ac:picMk id="4" creationId="{FE94D3EA-29DA-4475-B91A-1AAA3D235588}"/>
          </ac:picMkLst>
        </pc:picChg>
        <pc:picChg chg="del">
          <ac:chgData name="Parker Johnstone" userId="0a69e1f63f42c6e3" providerId="LiveId" clId="{6A01E7E3-31EE-488D-8C0A-E1C62A6A6881}" dt="2020-09-07T18:29:00.076" v="1452" actId="478"/>
          <ac:picMkLst>
            <pc:docMk/>
            <pc:sldMk cId="4064461570" sldId="267"/>
            <ac:picMk id="5" creationId="{8616A144-A7CD-4996-A1CF-2CD5686FAFCC}"/>
          </ac:picMkLst>
        </pc:picChg>
        <pc:picChg chg="del">
          <ac:chgData name="Parker Johnstone" userId="0a69e1f63f42c6e3" providerId="LiveId" clId="{6A01E7E3-31EE-488D-8C0A-E1C62A6A6881}" dt="2020-09-07T18:29:01.693" v="1453" actId="478"/>
          <ac:picMkLst>
            <pc:docMk/>
            <pc:sldMk cId="4064461570" sldId="267"/>
            <ac:picMk id="7" creationId="{DC75D775-DAC9-409F-AF27-8E65CD6A7A8E}"/>
          </ac:picMkLst>
        </pc:picChg>
        <pc:picChg chg="add del mod">
          <ac:chgData name="Parker Johnstone" userId="0a69e1f63f42c6e3" providerId="LiveId" clId="{6A01E7E3-31EE-488D-8C0A-E1C62A6A6881}" dt="2020-09-07T18:34:45.058" v="1563" actId="478"/>
          <ac:picMkLst>
            <pc:docMk/>
            <pc:sldMk cId="4064461570" sldId="267"/>
            <ac:picMk id="8" creationId="{DB1F3058-3751-4CE7-B616-1419BC7F99E3}"/>
          </ac:picMkLst>
        </pc:picChg>
        <pc:picChg chg="add del mod">
          <ac:chgData name="Parker Johnstone" userId="0a69e1f63f42c6e3" providerId="LiveId" clId="{6A01E7E3-31EE-488D-8C0A-E1C62A6A6881}" dt="2020-09-07T21:08:36.592" v="2672" actId="478"/>
          <ac:picMkLst>
            <pc:docMk/>
            <pc:sldMk cId="4064461570" sldId="267"/>
            <ac:picMk id="17" creationId="{03F54B77-7F47-47AC-9F8A-C5D5C0ADAF11}"/>
          </ac:picMkLst>
        </pc:picChg>
        <pc:picChg chg="add mod">
          <ac:chgData name="Parker Johnstone" userId="0a69e1f63f42c6e3" providerId="LiveId" clId="{6A01E7E3-31EE-488D-8C0A-E1C62A6A6881}" dt="2020-09-07T23:08:00.294" v="3714" actId="1076"/>
          <ac:picMkLst>
            <pc:docMk/>
            <pc:sldMk cId="4064461570" sldId="267"/>
            <ac:picMk id="21" creationId="{E99E2724-81BD-44A9-8ABA-382E92B9BF2D}"/>
          </ac:picMkLst>
        </pc:picChg>
        <pc:cxnChg chg="mod">
          <ac:chgData name="Parker Johnstone" userId="0a69e1f63f42c6e3" providerId="LiveId" clId="{6A01E7E3-31EE-488D-8C0A-E1C62A6A6881}" dt="2020-09-07T21:21:33.235" v="2856" actId="692"/>
          <ac:cxnSpMkLst>
            <pc:docMk/>
            <pc:sldMk cId="4064461570" sldId="267"/>
            <ac:cxnSpMk id="13" creationId="{B1308D1B-8B86-4DBD-ADF1-B48A68B0E72E}"/>
          </ac:cxnSpMkLst>
        </pc:cxnChg>
      </pc:sldChg>
      <pc:sldChg chg="addSp delSp modSp add mod setBg">
        <pc:chgData name="Parker Johnstone" userId="0a69e1f63f42c6e3" providerId="LiveId" clId="{6A01E7E3-31EE-488D-8C0A-E1C62A6A6881}" dt="2020-09-07T21:21:48.923" v="2858" actId="692"/>
        <pc:sldMkLst>
          <pc:docMk/>
          <pc:sldMk cId="3808119480" sldId="268"/>
        </pc:sldMkLst>
        <pc:spChg chg="mod">
          <ac:chgData name="Parker Johnstone" userId="0a69e1f63f42c6e3" providerId="LiveId" clId="{6A01E7E3-31EE-488D-8C0A-E1C62A6A6881}" dt="2020-09-07T21:13:49.338" v="2792" actId="207"/>
          <ac:spMkLst>
            <pc:docMk/>
            <pc:sldMk cId="3808119480" sldId="268"/>
            <ac:spMk id="14" creationId="{4000D4EC-F4A9-488D-9DED-F1A67C671A6E}"/>
          </ac:spMkLst>
        </pc:spChg>
        <pc:spChg chg="mod">
          <ac:chgData name="Parker Johnstone" userId="0a69e1f63f42c6e3" providerId="LiveId" clId="{6A01E7E3-31EE-488D-8C0A-E1C62A6A6881}" dt="2020-09-07T21:20:31.635" v="2854" actId="14100"/>
          <ac:spMkLst>
            <pc:docMk/>
            <pc:sldMk cId="3808119480" sldId="268"/>
            <ac:spMk id="16" creationId="{B26D953D-01F5-4669-A43E-0A8D7A02A02D}"/>
          </ac:spMkLst>
        </pc:spChg>
        <pc:spChg chg="del mod">
          <ac:chgData name="Parker Johnstone" userId="0a69e1f63f42c6e3" providerId="LiveId" clId="{6A01E7E3-31EE-488D-8C0A-E1C62A6A6881}" dt="2020-09-07T19:01:07.412" v="2073" actId="478"/>
          <ac:spMkLst>
            <pc:docMk/>
            <pc:sldMk cId="3808119480" sldId="268"/>
            <ac:spMk id="19" creationId="{CBE1A3B1-75F6-4365-B8BE-ABA312B7CAB3}"/>
          </ac:spMkLst>
        </pc:spChg>
        <pc:picChg chg="add mod">
          <ac:chgData name="Parker Johnstone" userId="0a69e1f63f42c6e3" providerId="LiveId" clId="{6A01E7E3-31EE-488D-8C0A-E1C62A6A6881}" dt="2020-09-07T19:01:52.608" v="2082" actId="14100"/>
          <ac:picMkLst>
            <pc:docMk/>
            <pc:sldMk cId="3808119480" sldId="268"/>
            <ac:picMk id="3" creationId="{1DB8DFB0-B4B6-4B4D-B6D0-3F754313FF2A}"/>
          </ac:picMkLst>
        </pc:picChg>
        <pc:picChg chg="del">
          <ac:chgData name="Parker Johnstone" userId="0a69e1f63f42c6e3" providerId="LiveId" clId="{6A01E7E3-31EE-488D-8C0A-E1C62A6A6881}" dt="2020-09-07T18:57:15.364" v="1897" actId="478"/>
          <ac:picMkLst>
            <pc:docMk/>
            <pc:sldMk cId="3808119480" sldId="268"/>
            <ac:picMk id="17" creationId="{03F54B77-7F47-47AC-9F8A-C5D5C0ADAF11}"/>
          </ac:picMkLst>
        </pc:picChg>
        <pc:cxnChg chg="add mod">
          <ac:chgData name="Parker Johnstone" userId="0a69e1f63f42c6e3" providerId="LiveId" clId="{6A01E7E3-31EE-488D-8C0A-E1C62A6A6881}" dt="2020-09-07T21:21:48.923" v="2858" actId="692"/>
          <ac:cxnSpMkLst>
            <pc:docMk/>
            <pc:sldMk cId="3808119480" sldId="268"/>
            <ac:cxnSpMk id="12" creationId="{6A1C4460-18CE-4003-AFD6-1E7DB83DBDC5}"/>
          </ac:cxnSpMkLst>
        </pc:cxnChg>
        <pc:cxnChg chg="mod">
          <ac:chgData name="Parker Johnstone" userId="0a69e1f63f42c6e3" providerId="LiveId" clId="{6A01E7E3-31EE-488D-8C0A-E1C62A6A6881}" dt="2020-09-07T21:21:48.923" v="2858" actId="692"/>
          <ac:cxnSpMkLst>
            <pc:docMk/>
            <pc:sldMk cId="3808119480" sldId="268"/>
            <ac:cxnSpMk id="13" creationId="{B1308D1B-8B86-4DBD-ADF1-B48A68B0E72E}"/>
          </ac:cxnSpMkLst>
        </pc:cxnChg>
      </pc:sldChg>
      <pc:sldChg chg="modSp add del mod setBg">
        <pc:chgData name="Parker Johnstone" userId="0a69e1f63f42c6e3" providerId="LiveId" clId="{6A01E7E3-31EE-488D-8C0A-E1C62A6A6881}" dt="2020-09-07T21:15:00.604" v="2797" actId="47"/>
        <pc:sldMkLst>
          <pc:docMk/>
          <pc:sldMk cId="457817914" sldId="269"/>
        </pc:sldMkLst>
        <pc:spChg chg="mod">
          <ac:chgData name="Parker Johnstone" userId="0a69e1f63f42c6e3" providerId="LiveId" clId="{6A01E7E3-31EE-488D-8C0A-E1C62A6A6881}" dt="2020-09-07T21:14:22.633" v="2795" actId="207"/>
          <ac:spMkLst>
            <pc:docMk/>
            <pc:sldMk cId="457817914" sldId="269"/>
            <ac:spMk id="14" creationId="{4000D4EC-F4A9-488D-9DED-F1A67C671A6E}"/>
          </ac:spMkLst>
        </pc:spChg>
        <pc:spChg chg="mod">
          <ac:chgData name="Parker Johnstone" userId="0a69e1f63f42c6e3" providerId="LiveId" clId="{6A01E7E3-31EE-488D-8C0A-E1C62A6A6881}" dt="2020-09-07T21:14:14.686" v="2793" actId="207"/>
          <ac:spMkLst>
            <pc:docMk/>
            <pc:sldMk cId="457817914" sldId="269"/>
            <ac:spMk id="16" creationId="{B26D953D-01F5-4669-A43E-0A8D7A02A02D}"/>
          </ac:spMkLst>
        </pc:spChg>
      </pc:sldChg>
      <pc:sldChg chg="addSp modSp add mod setBg">
        <pc:chgData name="Parker Johnstone" userId="0a69e1f63f42c6e3" providerId="LiveId" clId="{6A01E7E3-31EE-488D-8C0A-E1C62A6A6881}" dt="2020-09-07T23:24:51.302" v="3770" actId="14100"/>
        <pc:sldMkLst>
          <pc:docMk/>
          <pc:sldMk cId="4027839454" sldId="270"/>
        </pc:sldMkLst>
        <pc:spChg chg="add mod">
          <ac:chgData name="Parker Johnstone" userId="0a69e1f63f42c6e3" providerId="LiveId" clId="{6A01E7E3-31EE-488D-8C0A-E1C62A6A6881}" dt="2020-09-07T23:24:51.302" v="3770" actId="14100"/>
          <ac:spMkLst>
            <pc:docMk/>
            <pc:sldMk cId="4027839454" sldId="270"/>
            <ac:spMk id="2" creationId="{80447E36-D68B-405A-9714-77CEF4BA9117}"/>
          </ac:spMkLst>
        </pc:spChg>
        <pc:spChg chg="mod">
          <ac:chgData name="Parker Johnstone" userId="0a69e1f63f42c6e3" providerId="LiveId" clId="{6A01E7E3-31EE-488D-8C0A-E1C62A6A6881}" dt="2020-09-07T21:12:49.966" v="2782" actId="207"/>
          <ac:spMkLst>
            <pc:docMk/>
            <pc:sldMk cId="4027839454" sldId="270"/>
            <ac:spMk id="14" creationId="{4000D4EC-F4A9-488D-9DED-F1A67C671A6E}"/>
          </ac:spMkLst>
        </pc:spChg>
        <pc:spChg chg="mod">
          <ac:chgData name="Parker Johnstone" userId="0a69e1f63f42c6e3" providerId="LiveId" clId="{6A01E7E3-31EE-488D-8C0A-E1C62A6A6881}" dt="2020-09-07T21:12:56.022" v="2783" actId="207"/>
          <ac:spMkLst>
            <pc:docMk/>
            <pc:sldMk cId="4027839454" sldId="270"/>
            <ac:spMk id="16" creationId="{B26D953D-01F5-4669-A43E-0A8D7A02A02D}"/>
          </ac:spMkLst>
        </pc:spChg>
        <pc:spChg chg="mod">
          <ac:chgData name="Parker Johnstone" userId="0a69e1f63f42c6e3" providerId="LiveId" clId="{6A01E7E3-31EE-488D-8C0A-E1C62A6A6881}" dt="2020-09-07T21:13:24.246" v="2788" actId="207"/>
          <ac:spMkLst>
            <pc:docMk/>
            <pc:sldMk cId="4027839454" sldId="270"/>
            <ac:spMk id="19" creationId="{CBE1A3B1-75F6-4365-B8BE-ABA312B7CAB3}"/>
          </ac:spMkLst>
        </pc:spChg>
        <pc:picChg chg="mod modCrop">
          <ac:chgData name="Parker Johnstone" userId="0a69e1f63f42c6e3" providerId="LiveId" clId="{6A01E7E3-31EE-488D-8C0A-E1C62A6A6881}" dt="2020-09-07T21:13:18.579" v="2787" actId="732"/>
          <ac:picMkLst>
            <pc:docMk/>
            <pc:sldMk cId="4027839454" sldId="270"/>
            <ac:picMk id="17" creationId="{03F54B77-7F47-47AC-9F8A-C5D5C0ADAF11}"/>
          </ac:picMkLst>
        </pc:picChg>
        <pc:cxnChg chg="add mod">
          <ac:chgData name="Parker Johnstone" userId="0a69e1f63f42c6e3" providerId="LiveId" clId="{6A01E7E3-31EE-488D-8C0A-E1C62A6A6881}" dt="2020-09-07T21:21:41.898" v="2857" actId="692"/>
          <ac:cxnSpMkLst>
            <pc:docMk/>
            <pc:sldMk cId="4027839454" sldId="270"/>
            <ac:cxnSpMk id="10" creationId="{03EE000F-525B-4DA2-AF37-5C3EF306C44D}"/>
          </ac:cxnSpMkLst>
        </pc:cxnChg>
        <pc:cxnChg chg="mod">
          <ac:chgData name="Parker Johnstone" userId="0a69e1f63f42c6e3" providerId="LiveId" clId="{6A01E7E3-31EE-488D-8C0A-E1C62A6A6881}" dt="2020-09-07T21:21:41.898" v="2857" actId="692"/>
          <ac:cxnSpMkLst>
            <pc:docMk/>
            <pc:sldMk cId="4027839454" sldId="270"/>
            <ac:cxnSpMk id="13" creationId="{B1308D1B-8B86-4DBD-ADF1-B48A68B0E72E}"/>
          </ac:cxnSpMkLst>
        </pc:cxnChg>
      </pc:sldChg>
      <pc:sldChg chg="addSp delSp modSp add mod ord setBg">
        <pc:chgData name="Parker Johnstone" userId="0a69e1f63f42c6e3" providerId="LiveId" clId="{6A01E7E3-31EE-488D-8C0A-E1C62A6A6881}" dt="2020-09-07T21:39:37.066" v="3512"/>
        <pc:sldMkLst>
          <pc:docMk/>
          <pc:sldMk cId="1369125487" sldId="271"/>
        </pc:sldMkLst>
        <pc:spChg chg="add del mod">
          <ac:chgData name="Parker Johnstone" userId="0a69e1f63f42c6e3" providerId="LiveId" clId="{6A01E7E3-31EE-488D-8C0A-E1C62A6A6881}" dt="2020-09-07T21:10:09.121" v="2742" actId="478"/>
          <ac:spMkLst>
            <pc:docMk/>
            <pc:sldMk cId="1369125487" sldId="271"/>
            <ac:spMk id="6" creationId="{F71CC4E0-02BA-42BB-B490-09ECBFFE7439}"/>
          </ac:spMkLst>
        </pc:spChg>
        <pc:spChg chg="del">
          <ac:chgData name="Parker Johnstone" userId="0a69e1f63f42c6e3" providerId="LiveId" clId="{6A01E7E3-31EE-488D-8C0A-E1C62A6A6881}" dt="2020-09-07T21:10:07.231" v="2741" actId="478"/>
          <ac:spMkLst>
            <pc:docMk/>
            <pc:sldMk cId="1369125487" sldId="271"/>
            <ac:spMk id="12" creationId="{E9698D94-578A-4CD4-A8AF-D166B5C79F76}"/>
          </ac:spMkLst>
        </pc:spChg>
        <pc:spChg chg="mod">
          <ac:chgData name="Parker Johnstone" userId="0a69e1f63f42c6e3" providerId="LiveId" clId="{6A01E7E3-31EE-488D-8C0A-E1C62A6A6881}" dt="2020-09-07T21:34:00.928" v="3365" actId="207"/>
          <ac:spMkLst>
            <pc:docMk/>
            <pc:sldMk cId="1369125487" sldId="271"/>
            <ac:spMk id="14" creationId="{761B7786-E142-4E23-8C83-80E1DF9FA7DF}"/>
          </ac:spMkLst>
        </pc:spChg>
        <pc:spChg chg="add mod">
          <ac:chgData name="Parker Johnstone" userId="0a69e1f63f42c6e3" providerId="LiveId" clId="{6A01E7E3-31EE-488D-8C0A-E1C62A6A6881}" dt="2020-09-07T21:22:15.099" v="2862" actId="207"/>
          <ac:spMkLst>
            <pc:docMk/>
            <pc:sldMk cId="1369125487" sldId="271"/>
            <ac:spMk id="15" creationId="{E2BCFD6F-6957-47FC-8A31-D5A4EEC4F69C}"/>
          </ac:spMkLst>
        </pc:spChg>
        <pc:grpChg chg="del">
          <ac:chgData name="Parker Johnstone" userId="0a69e1f63f42c6e3" providerId="LiveId" clId="{6A01E7E3-31EE-488D-8C0A-E1C62A6A6881}" dt="2020-09-07T21:10:25.403" v="2764" actId="478"/>
          <ac:grpSpMkLst>
            <pc:docMk/>
            <pc:sldMk cId="1369125487" sldId="271"/>
            <ac:grpSpMk id="8" creationId="{CA24C391-7E3C-4CE1-BD9B-90B96EC91A86}"/>
          </ac:grpSpMkLst>
        </pc:grpChg>
        <pc:picChg chg="del">
          <ac:chgData name="Parker Johnstone" userId="0a69e1f63f42c6e3" providerId="LiveId" clId="{6A01E7E3-31EE-488D-8C0A-E1C62A6A6881}" dt="2020-09-07T21:10:24.909" v="2763" actId="478"/>
          <ac:picMkLst>
            <pc:docMk/>
            <pc:sldMk cId="1369125487" sldId="271"/>
            <ac:picMk id="4" creationId="{762240BC-AE85-4C6B-A089-D8DE9A95B569}"/>
          </ac:picMkLst>
        </pc:picChg>
        <pc:picChg chg="del">
          <ac:chgData name="Parker Johnstone" userId="0a69e1f63f42c6e3" providerId="LiveId" clId="{6A01E7E3-31EE-488D-8C0A-E1C62A6A6881}" dt="2020-09-07T21:10:24.384" v="2762" actId="478"/>
          <ac:picMkLst>
            <pc:docMk/>
            <pc:sldMk cId="1369125487" sldId="271"/>
            <ac:picMk id="7" creationId="{EF4F2AE2-431A-438D-805C-AB746937898F}"/>
          </ac:picMkLst>
        </pc:picChg>
        <pc:picChg chg="add mod">
          <ac:chgData name="Parker Johnstone" userId="0a69e1f63f42c6e3" providerId="LiveId" clId="{6A01E7E3-31EE-488D-8C0A-E1C62A6A6881}" dt="2020-09-07T21:27:04.610" v="2998" actId="1076"/>
          <ac:picMkLst>
            <pc:docMk/>
            <pc:sldMk cId="1369125487" sldId="271"/>
            <ac:picMk id="17" creationId="{7951A0FC-66C4-4415-AEA3-C5DA9D873C09}"/>
          </ac:picMkLst>
        </pc:picChg>
        <pc:picChg chg="add mod">
          <ac:chgData name="Parker Johnstone" userId="0a69e1f63f42c6e3" providerId="LiveId" clId="{6A01E7E3-31EE-488D-8C0A-E1C62A6A6881}" dt="2020-09-07T21:28:18.377" v="3001" actId="1582"/>
          <ac:picMkLst>
            <pc:docMk/>
            <pc:sldMk cId="1369125487" sldId="271"/>
            <ac:picMk id="20" creationId="{5DA5994D-9871-4BD7-B88A-9E027EC77C1B}"/>
          </ac:picMkLst>
        </pc:picChg>
        <pc:cxnChg chg="mod">
          <ac:chgData name="Parker Johnstone" userId="0a69e1f63f42c6e3" providerId="LiveId" clId="{6A01E7E3-31EE-488D-8C0A-E1C62A6A6881}" dt="2020-09-07T21:22:34.275" v="2867" actId="692"/>
          <ac:cxnSpMkLst>
            <pc:docMk/>
            <pc:sldMk cId="1369125487" sldId="271"/>
            <ac:cxnSpMk id="13" creationId="{B1308D1B-8B86-4DBD-ADF1-B48A68B0E72E}"/>
          </ac:cxnSpMkLst>
        </pc:cxnChg>
        <pc:cxnChg chg="add mod">
          <ac:chgData name="Parker Johnstone" userId="0a69e1f63f42c6e3" providerId="LiveId" clId="{6A01E7E3-31EE-488D-8C0A-E1C62A6A6881}" dt="2020-09-07T21:22:39.991" v="2868"/>
          <ac:cxnSpMkLst>
            <pc:docMk/>
            <pc:sldMk cId="1369125487" sldId="271"/>
            <ac:cxnSpMk id="16" creationId="{1D5C1E5D-9E38-43DA-B04D-2A3D7C5C5856}"/>
          </ac:cxnSpMkLst>
        </pc:cxnChg>
      </pc:sldChg>
      <pc:sldChg chg="addSp delSp modSp add mod modNotesTx">
        <pc:chgData name="Parker Johnstone" userId="0a69e1f63f42c6e3" providerId="LiveId" clId="{6A01E7E3-31EE-488D-8C0A-E1C62A6A6881}" dt="2020-09-08T06:26:08.279" v="5300" actId="11"/>
        <pc:sldMkLst>
          <pc:docMk/>
          <pc:sldMk cId="3927615217" sldId="272"/>
        </pc:sldMkLst>
        <pc:spChg chg="add mod">
          <ac:chgData name="Parker Johnstone" userId="0a69e1f63f42c6e3" providerId="LiveId" clId="{6A01E7E3-31EE-488D-8C0A-E1C62A6A6881}" dt="2020-09-07T23:23:22.718" v="3760" actId="1076"/>
          <ac:spMkLst>
            <pc:docMk/>
            <pc:sldMk cId="3927615217" sldId="272"/>
            <ac:spMk id="2" creationId="{E97E4C48-2A00-4A59-A79A-CF7C74AD584E}"/>
          </ac:spMkLst>
        </pc:spChg>
        <pc:spChg chg="add del mod">
          <ac:chgData name="Parker Johnstone" userId="0a69e1f63f42c6e3" providerId="LiveId" clId="{6A01E7E3-31EE-488D-8C0A-E1C62A6A6881}" dt="2020-09-08T04:33:51.617" v="3788" actId="478"/>
          <ac:spMkLst>
            <pc:docMk/>
            <pc:sldMk cId="3927615217" sldId="272"/>
            <ac:spMk id="4" creationId="{E35BC17A-99E9-4D9C-9585-FCB922805651}"/>
          </ac:spMkLst>
        </pc:spChg>
        <pc:spChg chg="mod">
          <ac:chgData name="Parker Johnstone" userId="0a69e1f63f42c6e3" providerId="LiveId" clId="{6A01E7E3-31EE-488D-8C0A-E1C62A6A6881}" dt="2020-09-07T23:21:57.519" v="3738" actId="20577"/>
          <ac:spMkLst>
            <pc:docMk/>
            <pc:sldMk cId="3927615217" sldId="272"/>
            <ac:spMk id="8" creationId="{23FA3B3E-8C0E-4081-B235-8798446B8AAB}"/>
          </ac:spMkLst>
        </pc:spChg>
        <pc:spChg chg="add mod">
          <ac:chgData name="Parker Johnstone" userId="0a69e1f63f42c6e3" providerId="LiveId" clId="{6A01E7E3-31EE-488D-8C0A-E1C62A6A6881}" dt="2020-09-08T04:45:05.327" v="3954" actId="164"/>
          <ac:spMkLst>
            <pc:docMk/>
            <pc:sldMk cId="3927615217" sldId="272"/>
            <ac:spMk id="10" creationId="{D5A07EF5-4476-45CB-B7BC-C5E82D491786}"/>
          </ac:spMkLst>
        </pc:spChg>
        <pc:spChg chg="del mod">
          <ac:chgData name="Parker Johnstone" userId="0a69e1f63f42c6e3" providerId="LiveId" clId="{6A01E7E3-31EE-488D-8C0A-E1C62A6A6881}" dt="2020-09-08T04:33:49.665" v="3787" actId="478"/>
          <ac:spMkLst>
            <pc:docMk/>
            <pc:sldMk cId="3927615217" sldId="272"/>
            <ac:spMk id="16" creationId="{763A194C-3BE7-4A4C-9715-FC7517BD4A69}"/>
          </ac:spMkLst>
        </pc:spChg>
        <pc:spChg chg="del mod topLvl">
          <ac:chgData name="Parker Johnstone" userId="0a69e1f63f42c6e3" providerId="LiveId" clId="{6A01E7E3-31EE-488D-8C0A-E1C62A6A6881}" dt="2020-09-08T04:43:43.844" v="3904" actId="478"/>
          <ac:spMkLst>
            <pc:docMk/>
            <pc:sldMk cId="3927615217" sldId="272"/>
            <ac:spMk id="20" creationId="{5ABAF168-7A09-403A-8584-2513B6D4A921}"/>
          </ac:spMkLst>
        </pc:spChg>
        <pc:spChg chg="add mod">
          <ac:chgData name="Parker Johnstone" userId="0a69e1f63f42c6e3" providerId="LiveId" clId="{6A01E7E3-31EE-488D-8C0A-E1C62A6A6881}" dt="2020-09-08T06:26:08.279" v="5300" actId="11"/>
          <ac:spMkLst>
            <pc:docMk/>
            <pc:sldMk cId="3927615217" sldId="272"/>
            <ac:spMk id="21" creationId="{A7DA0030-2CCA-48E2-AAE3-9CE41D437D3C}"/>
          </ac:spMkLst>
        </pc:spChg>
        <pc:grpChg chg="add mod">
          <ac:chgData name="Parker Johnstone" userId="0a69e1f63f42c6e3" providerId="LiveId" clId="{6A01E7E3-31EE-488D-8C0A-E1C62A6A6881}" dt="2020-09-08T05:37:28.863" v="5128" actId="1076"/>
          <ac:grpSpMkLst>
            <pc:docMk/>
            <pc:sldMk cId="3927615217" sldId="272"/>
            <ac:grpSpMk id="12" creationId="{8ECFCF08-EE03-465A-BC30-FC6A3F905864}"/>
          </ac:grpSpMkLst>
        </pc:grpChg>
        <pc:grpChg chg="add del mod">
          <ac:chgData name="Parker Johnstone" userId="0a69e1f63f42c6e3" providerId="LiveId" clId="{6A01E7E3-31EE-488D-8C0A-E1C62A6A6881}" dt="2020-09-08T04:43:40.574" v="3903" actId="165"/>
          <ac:grpSpMkLst>
            <pc:docMk/>
            <pc:sldMk cId="3927615217" sldId="272"/>
            <ac:grpSpMk id="17" creationId="{EE0753C3-7D87-4B81-8CCB-CF0ACBA09B08}"/>
          </ac:grpSpMkLst>
        </pc:grpChg>
        <pc:graphicFrameChg chg="add del mod modGraphic">
          <ac:chgData name="Parker Johnstone" userId="0a69e1f63f42c6e3" providerId="LiveId" clId="{6A01E7E3-31EE-488D-8C0A-E1C62A6A6881}" dt="2020-09-08T04:43:01.465" v="3901" actId="478"/>
          <ac:graphicFrameMkLst>
            <pc:docMk/>
            <pc:sldMk cId="3927615217" sldId="272"/>
            <ac:graphicFrameMk id="6" creationId="{A911164D-D292-4789-8469-E7F49F79C9D0}"/>
          </ac:graphicFrameMkLst>
        </pc:graphicFrameChg>
        <pc:picChg chg="del">
          <ac:chgData name="Parker Johnstone" userId="0a69e1f63f42c6e3" providerId="LiveId" clId="{6A01E7E3-31EE-488D-8C0A-E1C62A6A6881}" dt="2020-09-07T23:22:00.402" v="3739" actId="478"/>
          <ac:picMkLst>
            <pc:docMk/>
            <pc:sldMk cId="3927615217" sldId="272"/>
            <ac:picMk id="5" creationId="{8616A144-A7CD-4996-A1CF-2CD5686FAFCC}"/>
          </ac:picMkLst>
        </pc:picChg>
        <pc:picChg chg="del">
          <ac:chgData name="Parker Johnstone" userId="0a69e1f63f42c6e3" providerId="LiveId" clId="{6A01E7E3-31EE-488D-8C0A-E1C62A6A6881}" dt="2020-09-07T23:22:00.896" v="3740" actId="478"/>
          <ac:picMkLst>
            <pc:docMk/>
            <pc:sldMk cId="3927615217" sldId="272"/>
            <ac:picMk id="7" creationId="{DC75D775-DAC9-409F-AF27-8E65CD6A7A8E}"/>
          </ac:picMkLst>
        </pc:picChg>
        <pc:picChg chg="mod topLvl">
          <ac:chgData name="Parker Johnstone" userId="0a69e1f63f42c6e3" providerId="LiveId" clId="{6A01E7E3-31EE-488D-8C0A-E1C62A6A6881}" dt="2020-09-08T04:45:05.327" v="3954" actId="164"/>
          <ac:picMkLst>
            <pc:docMk/>
            <pc:sldMk cId="3927615217" sldId="272"/>
            <ac:picMk id="19" creationId="{8BDF3684-67B6-41BA-8CAF-24DB89BC1756}"/>
          </ac:picMkLst>
        </pc:picChg>
        <pc:cxnChg chg="add mod">
          <ac:chgData name="Parker Johnstone" userId="0a69e1f63f42c6e3" providerId="LiveId" clId="{6A01E7E3-31EE-488D-8C0A-E1C62A6A6881}" dt="2020-09-08T04:40:04.473" v="3899"/>
          <ac:cxnSpMkLst>
            <pc:docMk/>
            <pc:sldMk cId="3927615217" sldId="272"/>
            <ac:cxnSpMk id="14" creationId="{BF3A6314-9BBE-4B18-87C9-B3916E778C66}"/>
          </ac:cxnSpMkLst>
        </pc:cxnChg>
        <pc:cxnChg chg="add mod">
          <ac:chgData name="Parker Johnstone" userId="0a69e1f63f42c6e3" providerId="LiveId" clId="{6A01E7E3-31EE-488D-8C0A-E1C62A6A6881}" dt="2020-09-08T04:40:04.473" v="3899"/>
          <ac:cxnSpMkLst>
            <pc:docMk/>
            <pc:sldMk cId="3927615217" sldId="272"/>
            <ac:cxnSpMk id="15" creationId="{4F3EA87D-52AD-477A-A080-BF0D9795B4E0}"/>
          </ac:cxnSpMkLst>
        </pc:cxnChg>
      </pc:sldChg>
      <pc:sldChg chg="modSp add mod">
        <pc:chgData name="Parker Johnstone" userId="0a69e1f63f42c6e3" providerId="LiveId" clId="{6A01E7E3-31EE-488D-8C0A-E1C62A6A6881}" dt="2020-09-08T05:35:31.588" v="5127" actId="27636"/>
        <pc:sldMkLst>
          <pc:docMk/>
          <pc:sldMk cId="4051790765" sldId="273"/>
        </pc:sldMkLst>
        <pc:spChg chg="mod">
          <ac:chgData name="Parker Johnstone" userId="0a69e1f63f42c6e3" providerId="LiveId" clId="{6A01E7E3-31EE-488D-8C0A-E1C62A6A6881}" dt="2020-09-08T05:35:31.588" v="5127" actId="27636"/>
          <ac:spMkLst>
            <pc:docMk/>
            <pc:sldMk cId="4051790765" sldId="273"/>
            <ac:spMk id="8" creationId="{23FA3B3E-8C0E-4081-B235-8798446B8AAB}"/>
          </ac:spMkLst>
        </pc:spChg>
      </pc:sldChg>
      <pc:sldChg chg="addSp delSp modSp add mod ord">
        <pc:chgData name="Parker Johnstone" userId="0a69e1f63f42c6e3" providerId="LiveId" clId="{6A01E7E3-31EE-488D-8C0A-E1C62A6A6881}" dt="2020-09-08T05:07:12.645" v="4484" actId="20577"/>
        <pc:sldMkLst>
          <pc:docMk/>
          <pc:sldMk cId="3633371193" sldId="274"/>
        </pc:sldMkLst>
        <pc:spChg chg="del mod">
          <ac:chgData name="Parker Johnstone" userId="0a69e1f63f42c6e3" providerId="LiveId" clId="{6A01E7E3-31EE-488D-8C0A-E1C62A6A6881}" dt="2020-09-08T05:05:50.343" v="4379" actId="478"/>
          <ac:spMkLst>
            <pc:docMk/>
            <pc:sldMk cId="3633371193" sldId="274"/>
            <ac:spMk id="2" creationId="{80447E36-D68B-405A-9714-77CEF4BA9117}"/>
          </ac:spMkLst>
        </pc:spChg>
        <pc:spChg chg="add del mod">
          <ac:chgData name="Parker Johnstone" userId="0a69e1f63f42c6e3" providerId="LiveId" clId="{6A01E7E3-31EE-488D-8C0A-E1C62A6A6881}" dt="2020-09-08T05:01:23.653" v="4184" actId="478"/>
          <ac:spMkLst>
            <pc:docMk/>
            <pc:sldMk cId="3633371193" sldId="274"/>
            <ac:spMk id="4" creationId="{17E43F46-6C41-49EB-A9E5-739F699CD205}"/>
          </ac:spMkLst>
        </pc:spChg>
        <pc:spChg chg="mod">
          <ac:chgData name="Parker Johnstone" userId="0a69e1f63f42c6e3" providerId="LiveId" clId="{6A01E7E3-31EE-488D-8C0A-E1C62A6A6881}" dt="2020-09-08T05:01:16.723" v="4182" actId="20577"/>
          <ac:spMkLst>
            <pc:docMk/>
            <pc:sldMk cId="3633371193" sldId="274"/>
            <ac:spMk id="14" creationId="{4000D4EC-F4A9-488D-9DED-F1A67C671A6E}"/>
          </ac:spMkLst>
        </pc:spChg>
        <pc:spChg chg="del">
          <ac:chgData name="Parker Johnstone" userId="0a69e1f63f42c6e3" providerId="LiveId" clId="{6A01E7E3-31EE-488D-8C0A-E1C62A6A6881}" dt="2020-09-08T05:01:21.748" v="4183" actId="478"/>
          <ac:spMkLst>
            <pc:docMk/>
            <pc:sldMk cId="3633371193" sldId="274"/>
            <ac:spMk id="16" creationId="{B26D953D-01F5-4669-A43E-0A8D7A02A02D}"/>
          </ac:spMkLst>
        </pc:spChg>
        <pc:spChg chg="mod">
          <ac:chgData name="Parker Johnstone" userId="0a69e1f63f42c6e3" providerId="LiveId" clId="{6A01E7E3-31EE-488D-8C0A-E1C62A6A6881}" dt="2020-09-08T05:07:12.645" v="4484" actId="20577"/>
          <ac:spMkLst>
            <pc:docMk/>
            <pc:sldMk cId="3633371193" sldId="274"/>
            <ac:spMk id="19" creationId="{CBE1A3B1-75F6-4365-B8BE-ABA312B7CAB3}"/>
          </ac:spMkLst>
        </pc:spChg>
        <pc:picChg chg="del">
          <ac:chgData name="Parker Johnstone" userId="0a69e1f63f42c6e3" providerId="LiveId" clId="{6A01E7E3-31EE-488D-8C0A-E1C62A6A6881}" dt="2020-09-08T05:01:25.813" v="4185" actId="478"/>
          <ac:picMkLst>
            <pc:docMk/>
            <pc:sldMk cId="3633371193" sldId="274"/>
            <ac:picMk id="17" creationId="{03F54B77-7F47-47AC-9F8A-C5D5C0ADAF11}"/>
          </ac:picMkLst>
        </pc:picChg>
        <pc:picChg chg="add mod">
          <ac:chgData name="Parker Johnstone" userId="0a69e1f63f42c6e3" providerId="LiveId" clId="{6A01E7E3-31EE-488D-8C0A-E1C62A6A6881}" dt="2020-09-08T05:05:54.544" v="4380" actId="1076"/>
          <ac:picMkLst>
            <pc:docMk/>
            <pc:sldMk cId="3633371193" sldId="274"/>
            <ac:picMk id="1026" creationId="{0AE7D40E-F273-4E04-BB30-D133F9CD1C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A96CA-85A8-430D-8C30-595537AD525C}" type="datetimeFigureOut">
              <a:rPr lang="en-US" smtClean="0"/>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77A7D-2FE4-480B-A980-D26C90086096}" type="slidenum">
              <a:rPr lang="en-US" smtClean="0"/>
              <a:t>‹#›</a:t>
            </a:fld>
            <a:endParaRPr lang="en-US"/>
          </a:p>
        </p:txBody>
      </p:sp>
    </p:spTree>
    <p:extLst>
      <p:ext uri="{BB962C8B-B14F-4D97-AF65-F5344CB8AC3E}">
        <p14:creationId xmlns:p14="http://schemas.microsoft.com/office/powerpoint/2010/main" val="209630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Roboto"/>
              </a:rPr>
              <a:t>AR Foundation allows you to work with augmented reality platforms in a multi-platform way within Unity. This package presents an interface for Unity developers to use, but doesn't implement any AR features itself. To use AR Foundation on a target device, you also need separate packages for the target platforms officially supported by Unity</a:t>
            </a: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2</a:t>
            </a:fld>
            <a:endParaRPr lang="en-US"/>
          </a:p>
        </p:txBody>
      </p:sp>
    </p:spTree>
    <p:extLst>
      <p:ext uri="{BB962C8B-B14F-4D97-AF65-F5344CB8AC3E}">
        <p14:creationId xmlns:p14="http://schemas.microsoft.com/office/powerpoint/2010/main" val="90404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11</a:t>
            </a:fld>
            <a:endParaRPr lang="en-US"/>
          </a:p>
        </p:txBody>
      </p:sp>
    </p:spTree>
    <p:extLst>
      <p:ext uri="{BB962C8B-B14F-4D97-AF65-F5344CB8AC3E}">
        <p14:creationId xmlns:p14="http://schemas.microsoft.com/office/powerpoint/2010/main" val="84849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12</a:t>
            </a:fld>
            <a:endParaRPr lang="en-US"/>
          </a:p>
        </p:txBody>
      </p:sp>
    </p:spTree>
    <p:extLst>
      <p:ext uri="{BB962C8B-B14F-4D97-AF65-F5344CB8AC3E}">
        <p14:creationId xmlns:p14="http://schemas.microsoft.com/office/powerpoint/2010/main" val="3609146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Roboto"/>
              </a:rPr>
              <a:t>When you disable the </a:t>
            </a:r>
            <a:r>
              <a:rPr lang="en-US" b="0" i="0" dirty="0" err="1">
                <a:solidFill>
                  <a:srgbClr val="333333"/>
                </a:solidFill>
                <a:effectLst/>
                <a:latin typeface="Roboto"/>
              </a:rPr>
              <a:t>ARSession</a:t>
            </a:r>
            <a:r>
              <a:rPr lang="en-US" b="0" i="0" dirty="0">
                <a:solidFill>
                  <a:srgbClr val="333333"/>
                </a:solidFill>
                <a:effectLst/>
                <a:latin typeface="Roboto"/>
              </a:rPr>
              <a:t>, the system no longer tracks features in its environment, but if you enable it at a later time, the system will attempt to recover and maintain previously-detected features.</a:t>
            </a:r>
          </a:p>
          <a:p>
            <a:pPr algn="l"/>
            <a:r>
              <a:rPr lang="en-US" b="0" i="0" dirty="0">
                <a:solidFill>
                  <a:srgbClr val="333333"/>
                </a:solidFill>
                <a:effectLst/>
                <a:latin typeface="Roboto"/>
              </a:rPr>
              <a:t>If you enable the </a:t>
            </a:r>
            <a:r>
              <a:rPr lang="en-US" b="1" i="0" dirty="0">
                <a:solidFill>
                  <a:srgbClr val="333333"/>
                </a:solidFill>
                <a:effectLst/>
                <a:latin typeface="Roboto"/>
              </a:rPr>
              <a:t>Attempt Update</a:t>
            </a:r>
            <a:r>
              <a:rPr lang="en-US" b="0" i="0" dirty="0">
                <a:solidFill>
                  <a:srgbClr val="333333"/>
                </a:solidFill>
                <a:effectLst/>
                <a:latin typeface="Roboto"/>
              </a:rPr>
              <a:t> option, the device tries to install AR software if possible. Support for this feature is platform-dependent.</a:t>
            </a:r>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13</a:t>
            </a:fld>
            <a:endParaRPr lang="en-US"/>
          </a:p>
        </p:txBody>
      </p:sp>
    </p:spTree>
    <p:extLst>
      <p:ext uri="{BB962C8B-B14F-4D97-AF65-F5344CB8AC3E}">
        <p14:creationId xmlns:p14="http://schemas.microsoft.com/office/powerpoint/2010/main" val="81908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Roboto"/>
              </a:rPr>
              <a:t>The purpose of the </a:t>
            </a:r>
            <a:r>
              <a:rPr lang="en-US" b="0" i="0" dirty="0" err="1">
                <a:solidFill>
                  <a:srgbClr val="333333"/>
                </a:solidFill>
                <a:effectLst/>
                <a:latin typeface="Roboto"/>
              </a:rPr>
              <a:t>ARSessionOrigin</a:t>
            </a:r>
            <a:r>
              <a:rPr lang="en-US" b="0" i="0" dirty="0">
                <a:solidFill>
                  <a:srgbClr val="333333"/>
                </a:solidFill>
                <a:effectLst/>
                <a:latin typeface="Roboto"/>
              </a:rPr>
              <a:t> is to transform trackable features, such as planar surfaces and feature points, into their final position, orientation, and scale in the Unity Scene. Because AR devices provide their data in "session space", which is an unscaled space relative to the beginning of the AR session, the </a:t>
            </a:r>
            <a:r>
              <a:rPr lang="en-US" b="0" i="0" dirty="0" err="1">
                <a:solidFill>
                  <a:srgbClr val="333333"/>
                </a:solidFill>
                <a:effectLst/>
                <a:latin typeface="Roboto"/>
              </a:rPr>
              <a:t>ARSessionOrigin</a:t>
            </a:r>
            <a:r>
              <a:rPr lang="en-US" b="0" i="0" dirty="0">
                <a:solidFill>
                  <a:srgbClr val="333333"/>
                </a:solidFill>
                <a:effectLst/>
                <a:latin typeface="Roboto"/>
              </a:rPr>
              <a:t> performs the appropriate transformation into Unity space.</a:t>
            </a:r>
          </a:p>
          <a:p>
            <a:pPr algn="l"/>
            <a:r>
              <a:rPr lang="en-US" b="0" i="0" dirty="0">
                <a:solidFill>
                  <a:srgbClr val="333333"/>
                </a:solidFill>
                <a:effectLst/>
                <a:latin typeface="Roboto"/>
              </a:rPr>
              <a:t>This concept is similar to the difference between "model" or "local" space and world space when working with other Assets in Unity. For instance, if you import a house Asset from a DCC tool, the door's position is relative to the modeler's origin. This is commonly called "model space" or "local space". When Unity instantiates it, it also has a world space that's relative to Unity's origin.</a:t>
            </a:r>
          </a:p>
          <a:p>
            <a:pPr algn="l"/>
            <a:r>
              <a:rPr lang="en-US" b="0" i="0" dirty="0">
                <a:solidFill>
                  <a:srgbClr val="333333"/>
                </a:solidFill>
                <a:effectLst/>
                <a:latin typeface="Roboto"/>
              </a:rPr>
              <a:t>Likewise, </a:t>
            </a:r>
            <a:r>
              <a:rPr lang="en-US" b="0" i="0" dirty="0" err="1">
                <a:solidFill>
                  <a:srgbClr val="333333"/>
                </a:solidFill>
                <a:effectLst/>
                <a:latin typeface="Roboto"/>
              </a:rPr>
              <a:t>trackables</a:t>
            </a:r>
            <a:r>
              <a:rPr lang="en-US" b="0" i="0" dirty="0">
                <a:solidFill>
                  <a:srgbClr val="333333"/>
                </a:solidFill>
                <a:effectLst/>
                <a:latin typeface="Roboto"/>
              </a:rPr>
              <a:t> that an AR device produces, such as planes, are provided in "session space", relative to the device's coordinate system. When instantiated in Unity as </a:t>
            </a:r>
            <a:r>
              <a:rPr lang="en-US" b="0" i="0" dirty="0" err="1">
                <a:solidFill>
                  <a:srgbClr val="333333"/>
                </a:solidFill>
                <a:effectLst/>
                <a:latin typeface="Roboto"/>
              </a:rPr>
              <a:t>GameObjects</a:t>
            </a:r>
            <a:r>
              <a:rPr lang="en-US" b="0" i="0" dirty="0">
                <a:solidFill>
                  <a:srgbClr val="333333"/>
                </a:solidFill>
                <a:effectLst/>
                <a:latin typeface="Roboto"/>
              </a:rPr>
              <a:t>, they also have a world space. In order to instantiate them in the correct place, AR Foundation needs to know where the session origin should be in the Unity scene.</a:t>
            </a:r>
          </a:p>
          <a:p>
            <a:pPr algn="l"/>
            <a:r>
              <a:rPr lang="en-US" b="0" i="0" dirty="0" err="1">
                <a:solidFill>
                  <a:srgbClr val="333333"/>
                </a:solidFill>
                <a:effectLst/>
                <a:latin typeface="Roboto"/>
              </a:rPr>
              <a:t>ARSessionOrigin</a:t>
            </a:r>
            <a:r>
              <a:rPr lang="en-US" b="0" i="0" dirty="0">
                <a:solidFill>
                  <a:srgbClr val="333333"/>
                </a:solidFill>
                <a:effectLst/>
                <a:latin typeface="Roboto"/>
              </a:rPr>
              <a:t> also allows you to scale virtual content and apply an offset to the AR Camera. If you're scaling or offsetting the </a:t>
            </a:r>
            <a:r>
              <a:rPr lang="en-US" b="0" i="0" dirty="0" err="1">
                <a:solidFill>
                  <a:srgbClr val="333333"/>
                </a:solidFill>
                <a:effectLst/>
                <a:latin typeface="Roboto"/>
              </a:rPr>
              <a:t>ARSessionOrigin</a:t>
            </a:r>
            <a:r>
              <a:rPr lang="en-US" b="0" i="0" dirty="0">
                <a:solidFill>
                  <a:srgbClr val="333333"/>
                </a:solidFill>
                <a:effectLst/>
                <a:latin typeface="Roboto"/>
              </a:rPr>
              <a:t>, then its AR Camera should be a child of the </a:t>
            </a:r>
            <a:r>
              <a:rPr lang="en-US" b="0" i="0" dirty="0" err="1">
                <a:solidFill>
                  <a:srgbClr val="333333"/>
                </a:solidFill>
                <a:effectLst/>
                <a:latin typeface="Roboto"/>
              </a:rPr>
              <a:t>ARSessionOrigin</a:t>
            </a:r>
            <a:r>
              <a:rPr lang="en-US" b="0" i="0" dirty="0">
                <a:solidFill>
                  <a:srgbClr val="333333"/>
                </a:solidFill>
                <a:effectLst/>
                <a:latin typeface="Roboto"/>
              </a:rPr>
              <a:t>. Because the AR Camera is session-driven, this setup allows the AR Camera and detected </a:t>
            </a:r>
            <a:r>
              <a:rPr lang="en-US" b="0" i="0" dirty="0" err="1">
                <a:solidFill>
                  <a:srgbClr val="333333"/>
                </a:solidFill>
                <a:effectLst/>
                <a:latin typeface="Roboto"/>
              </a:rPr>
              <a:t>trackables</a:t>
            </a:r>
            <a:r>
              <a:rPr lang="en-US" b="0" i="0" dirty="0">
                <a:solidFill>
                  <a:srgbClr val="333333"/>
                </a:solidFill>
                <a:effectLst/>
                <a:latin typeface="Roboto"/>
              </a:rPr>
              <a:t> to move together.</a:t>
            </a:r>
          </a:p>
          <a:p>
            <a:br>
              <a:rPr lang="en-US" dirty="0"/>
            </a:b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14</a:t>
            </a:fld>
            <a:endParaRPr lang="en-US"/>
          </a:p>
        </p:txBody>
      </p:sp>
    </p:spTree>
    <p:extLst>
      <p:ext uri="{BB962C8B-B14F-4D97-AF65-F5344CB8AC3E}">
        <p14:creationId xmlns:p14="http://schemas.microsoft.com/office/powerpoint/2010/main" val="1101943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Roboto"/>
              </a:rPr>
              <a:t>The purpose of the </a:t>
            </a:r>
            <a:r>
              <a:rPr lang="en-US" b="0" i="0" dirty="0" err="1">
                <a:solidFill>
                  <a:srgbClr val="333333"/>
                </a:solidFill>
                <a:effectLst/>
                <a:latin typeface="Roboto"/>
              </a:rPr>
              <a:t>ARSessionOrigin</a:t>
            </a:r>
            <a:r>
              <a:rPr lang="en-US" b="0" i="0" dirty="0">
                <a:solidFill>
                  <a:srgbClr val="333333"/>
                </a:solidFill>
                <a:effectLst/>
                <a:latin typeface="Roboto"/>
              </a:rPr>
              <a:t> is to transform trackable features, such as planar surfaces and feature points, into their final position, orientation, and scale in the Unity Scene. Because AR devices provide their data in "session space", which is an unscaled space relative to the beginning of the AR session, the </a:t>
            </a:r>
            <a:r>
              <a:rPr lang="en-US" b="0" i="0" dirty="0" err="1">
                <a:solidFill>
                  <a:srgbClr val="333333"/>
                </a:solidFill>
                <a:effectLst/>
                <a:latin typeface="Roboto"/>
              </a:rPr>
              <a:t>ARSessionOrigin</a:t>
            </a:r>
            <a:r>
              <a:rPr lang="en-US" b="0" i="0" dirty="0">
                <a:solidFill>
                  <a:srgbClr val="333333"/>
                </a:solidFill>
                <a:effectLst/>
                <a:latin typeface="Roboto"/>
              </a:rPr>
              <a:t> performs the appropriate transformation into Unity space.</a:t>
            </a:r>
          </a:p>
          <a:p>
            <a:pPr algn="l"/>
            <a:r>
              <a:rPr lang="en-US" b="0" i="0" dirty="0">
                <a:solidFill>
                  <a:srgbClr val="333333"/>
                </a:solidFill>
                <a:effectLst/>
                <a:latin typeface="Roboto"/>
              </a:rPr>
              <a:t>This concept is similar to the difference between "model" or "local" space and world space when working with other Assets in Unity. For instance, if you import a house Asset from a DCC tool, the door's position is relative to the modeler's origin. This is commonly called "model space" or "local space". When Unity instantiates it, it also has a world space that's relative to Unity's origin.</a:t>
            </a:r>
          </a:p>
          <a:p>
            <a:pPr algn="l"/>
            <a:r>
              <a:rPr lang="en-US" b="0" i="0" dirty="0">
                <a:solidFill>
                  <a:srgbClr val="333333"/>
                </a:solidFill>
                <a:effectLst/>
                <a:latin typeface="Roboto"/>
              </a:rPr>
              <a:t>Likewise, </a:t>
            </a:r>
            <a:r>
              <a:rPr lang="en-US" b="0" i="0" dirty="0" err="1">
                <a:solidFill>
                  <a:srgbClr val="333333"/>
                </a:solidFill>
                <a:effectLst/>
                <a:latin typeface="Roboto"/>
              </a:rPr>
              <a:t>trackables</a:t>
            </a:r>
            <a:r>
              <a:rPr lang="en-US" b="0" i="0" dirty="0">
                <a:solidFill>
                  <a:srgbClr val="333333"/>
                </a:solidFill>
                <a:effectLst/>
                <a:latin typeface="Roboto"/>
              </a:rPr>
              <a:t> that an AR device produces, such as planes, are provided in "session space", relative to the device's coordinate system. When instantiated in Unity as </a:t>
            </a:r>
            <a:r>
              <a:rPr lang="en-US" b="0" i="0" dirty="0" err="1">
                <a:solidFill>
                  <a:srgbClr val="333333"/>
                </a:solidFill>
                <a:effectLst/>
                <a:latin typeface="Roboto"/>
              </a:rPr>
              <a:t>GameObjects</a:t>
            </a:r>
            <a:r>
              <a:rPr lang="en-US" b="0" i="0" dirty="0">
                <a:solidFill>
                  <a:srgbClr val="333333"/>
                </a:solidFill>
                <a:effectLst/>
                <a:latin typeface="Roboto"/>
              </a:rPr>
              <a:t>, they also have a world space. In order to instantiate them in the correct place, AR Foundation needs to know where the session origin should be in the Unity scene.</a:t>
            </a:r>
          </a:p>
          <a:p>
            <a:pPr algn="l"/>
            <a:r>
              <a:rPr lang="en-US" b="0" i="0" dirty="0" err="1">
                <a:solidFill>
                  <a:srgbClr val="333333"/>
                </a:solidFill>
                <a:effectLst/>
                <a:latin typeface="Roboto"/>
              </a:rPr>
              <a:t>ARSessionOrigin</a:t>
            </a:r>
            <a:r>
              <a:rPr lang="en-US" b="0" i="0" dirty="0">
                <a:solidFill>
                  <a:srgbClr val="333333"/>
                </a:solidFill>
                <a:effectLst/>
                <a:latin typeface="Roboto"/>
              </a:rPr>
              <a:t> also allows you to scale virtual content and apply an offset to the AR Camera. If you're scaling or offsetting the </a:t>
            </a:r>
            <a:r>
              <a:rPr lang="en-US" b="0" i="0" dirty="0" err="1">
                <a:solidFill>
                  <a:srgbClr val="333333"/>
                </a:solidFill>
                <a:effectLst/>
                <a:latin typeface="Roboto"/>
              </a:rPr>
              <a:t>ARSessionOrigin</a:t>
            </a:r>
            <a:r>
              <a:rPr lang="en-US" b="0" i="0" dirty="0">
                <a:solidFill>
                  <a:srgbClr val="333333"/>
                </a:solidFill>
                <a:effectLst/>
                <a:latin typeface="Roboto"/>
              </a:rPr>
              <a:t>, then its AR Camera should be a child of the </a:t>
            </a:r>
            <a:r>
              <a:rPr lang="en-US" b="0" i="0" dirty="0" err="1">
                <a:solidFill>
                  <a:srgbClr val="333333"/>
                </a:solidFill>
                <a:effectLst/>
                <a:latin typeface="Roboto"/>
              </a:rPr>
              <a:t>ARSessionOrigin</a:t>
            </a:r>
            <a:r>
              <a:rPr lang="en-US" b="0" i="0" dirty="0">
                <a:solidFill>
                  <a:srgbClr val="333333"/>
                </a:solidFill>
                <a:effectLst/>
                <a:latin typeface="Roboto"/>
              </a:rPr>
              <a:t>. Because the AR Camera is session-driven, this setup allows the AR Camera and detected </a:t>
            </a:r>
            <a:r>
              <a:rPr lang="en-US" b="0" i="0" dirty="0" err="1">
                <a:solidFill>
                  <a:srgbClr val="333333"/>
                </a:solidFill>
                <a:effectLst/>
                <a:latin typeface="Roboto"/>
              </a:rPr>
              <a:t>trackables</a:t>
            </a:r>
            <a:r>
              <a:rPr lang="en-US" b="0" i="0" dirty="0">
                <a:solidFill>
                  <a:srgbClr val="333333"/>
                </a:solidFill>
                <a:effectLst/>
                <a:latin typeface="Roboto"/>
              </a:rPr>
              <a:t> to move together.</a:t>
            </a:r>
          </a:p>
          <a:p>
            <a:br>
              <a:rPr lang="en-US" dirty="0"/>
            </a:b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15</a:t>
            </a:fld>
            <a:endParaRPr lang="en-US"/>
          </a:p>
        </p:txBody>
      </p:sp>
    </p:spTree>
    <p:extLst>
      <p:ext uri="{BB962C8B-B14F-4D97-AF65-F5344CB8AC3E}">
        <p14:creationId xmlns:p14="http://schemas.microsoft.com/office/powerpoint/2010/main" val="2665707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Roboto"/>
              </a:rPr>
              <a:t>The purpose of the </a:t>
            </a:r>
            <a:r>
              <a:rPr lang="en-US" b="0" i="0" dirty="0" err="1">
                <a:solidFill>
                  <a:srgbClr val="333333"/>
                </a:solidFill>
                <a:effectLst/>
                <a:latin typeface="Roboto"/>
              </a:rPr>
              <a:t>ARSessionOrigin</a:t>
            </a:r>
            <a:r>
              <a:rPr lang="en-US" b="0" i="0" dirty="0">
                <a:solidFill>
                  <a:srgbClr val="333333"/>
                </a:solidFill>
                <a:effectLst/>
                <a:latin typeface="Roboto"/>
              </a:rPr>
              <a:t> is to transform trackable features, such as planar surfaces and feature points, into their final position, orientation, and scale in the Unity Scene. Because AR devices provide their data in "session space", which is an unscaled space relative to the beginning of the AR session, the </a:t>
            </a:r>
            <a:r>
              <a:rPr lang="en-US" b="0" i="0" dirty="0" err="1">
                <a:solidFill>
                  <a:srgbClr val="333333"/>
                </a:solidFill>
                <a:effectLst/>
                <a:latin typeface="Roboto"/>
              </a:rPr>
              <a:t>ARSessionOrigin</a:t>
            </a:r>
            <a:r>
              <a:rPr lang="en-US" b="0" i="0" dirty="0">
                <a:solidFill>
                  <a:srgbClr val="333333"/>
                </a:solidFill>
                <a:effectLst/>
                <a:latin typeface="Roboto"/>
              </a:rPr>
              <a:t> performs the appropriate transformation into Unity space.</a:t>
            </a:r>
          </a:p>
          <a:p>
            <a:pPr algn="l"/>
            <a:r>
              <a:rPr lang="en-US" b="0" i="0" dirty="0">
                <a:solidFill>
                  <a:srgbClr val="333333"/>
                </a:solidFill>
                <a:effectLst/>
                <a:latin typeface="Roboto"/>
              </a:rPr>
              <a:t>This concept is similar to the difference between "model" or "local" space and world space when working with other Assets in Unity. For instance, if you import a house Asset from a DCC tool, the door's position is relative to the modeler's origin. This is commonly called "model space" or "local space". When Unity instantiates it, it also has a world space that's relative to Unity's origin.</a:t>
            </a:r>
          </a:p>
          <a:p>
            <a:pPr algn="l"/>
            <a:r>
              <a:rPr lang="en-US" b="0" i="0" dirty="0">
                <a:solidFill>
                  <a:srgbClr val="333333"/>
                </a:solidFill>
                <a:effectLst/>
                <a:latin typeface="Roboto"/>
              </a:rPr>
              <a:t>Likewise, </a:t>
            </a:r>
            <a:r>
              <a:rPr lang="en-US" b="0" i="0" dirty="0" err="1">
                <a:solidFill>
                  <a:srgbClr val="333333"/>
                </a:solidFill>
                <a:effectLst/>
                <a:latin typeface="Roboto"/>
              </a:rPr>
              <a:t>trackables</a:t>
            </a:r>
            <a:r>
              <a:rPr lang="en-US" b="0" i="0" dirty="0">
                <a:solidFill>
                  <a:srgbClr val="333333"/>
                </a:solidFill>
                <a:effectLst/>
                <a:latin typeface="Roboto"/>
              </a:rPr>
              <a:t> that an AR device produces, such as planes, are provided in "session space", relative to the device's coordinate system. When instantiated in Unity as </a:t>
            </a:r>
            <a:r>
              <a:rPr lang="en-US" b="0" i="0" dirty="0" err="1">
                <a:solidFill>
                  <a:srgbClr val="333333"/>
                </a:solidFill>
                <a:effectLst/>
                <a:latin typeface="Roboto"/>
              </a:rPr>
              <a:t>GameObjects</a:t>
            </a:r>
            <a:r>
              <a:rPr lang="en-US" b="0" i="0" dirty="0">
                <a:solidFill>
                  <a:srgbClr val="333333"/>
                </a:solidFill>
                <a:effectLst/>
                <a:latin typeface="Roboto"/>
              </a:rPr>
              <a:t>, they also have a world space. In order to instantiate them in the correct place, AR Foundation needs to know where the session origin should be in the Unity scene.</a:t>
            </a:r>
          </a:p>
          <a:p>
            <a:pPr algn="l"/>
            <a:r>
              <a:rPr lang="en-US" b="0" i="0" dirty="0" err="1">
                <a:solidFill>
                  <a:srgbClr val="333333"/>
                </a:solidFill>
                <a:effectLst/>
                <a:latin typeface="Roboto"/>
              </a:rPr>
              <a:t>ARSessionOrigin</a:t>
            </a:r>
            <a:r>
              <a:rPr lang="en-US" b="0" i="0" dirty="0">
                <a:solidFill>
                  <a:srgbClr val="333333"/>
                </a:solidFill>
                <a:effectLst/>
                <a:latin typeface="Roboto"/>
              </a:rPr>
              <a:t> also allows you to scale virtual content and apply an offset to the AR Camera. If you're scaling or offsetting the </a:t>
            </a:r>
            <a:r>
              <a:rPr lang="en-US" b="0" i="0" dirty="0" err="1">
                <a:solidFill>
                  <a:srgbClr val="333333"/>
                </a:solidFill>
                <a:effectLst/>
                <a:latin typeface="Roboto"/>
              </a:rPr>
              <a:t>ARSessionOrigin</a:t>
            </a:r>
            <a:r>
              <a:rPr lang="en-US" b="0" i="0" dirty="0">
                <a:solidFill>
                  <a:srgbClr val="333333"/>
                </a:solidFill>
                <a:effectLst/>
                <a:latin typeface="Roboto"/>
              </a:rPr>
              <a:t>, then its AR Camera should be a child of the </a:t>
            </a:r>
            <a:r>
              <a:rPr lang="en-US" b="0" i="0" dirty="0" err="1">
                <a:solidFill>
                  <a:srgbClr val="333333"/>
                </a:solidFill>
                <a:effectLst/>
                <a:latin typeface="Roboto"/>
              </a:rPr>
              <a:t>ARSessionOrigin</a:t>
            </a:r>
            <a:r>
              <a:rPr lang="en-US" b="0" i="0" dirty="0">
                <a:solidFill>
                  <a:srgbClr val="333333"/>
                </a:solidFill>
                <a:effectLst/>
                <a:latin typeface="Roboto"/>
              </a:rPr>
              <a:t>. Because the AR Camera is session-driven, this setup allows the AR Camera and detected </a:t>
            </a:r>
            <a:r>
              <a:rPr lang="en-US" b="0" i="0" dirty="0" err="1">
                <a:solidFill>
                  <a:srgbClr val="333333"/>
                </a:solidFill>
                <a:effectLst/>
                <a:latin typeface="Roboto"/>
              </a:rPr>
              <a:t>trackables</a:t>
            </a:r>
            <a:r>
              <a:rPr lang="en-US" b="0" i="0" dirty="0">
                <a:solidFill>
                  <a:srgbClr val="333333"/>
                </a:solidFill>
                <a:effectLst/>
                <a:latin typeface="Roboto"/>
              </a:rPr>
              <a:t> to move together.</a:t>
            </a:r>
          </a:p>
          <a:p>
            <a:br>
              <a:rPr lang="en-US" dirty="0"/>
            </a:b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16</a:t>
            </a:fld>
            <a:endParaRPr lang="en-US"/>
          </a:p>
        </p:txBody>
      </p:sp>
    </p:spTree>
    <p:extLst>
      <p:ext uri="{BB962C8B-B14F-4D97-AF65-F5344CB8AC3E}">
        <p14:creationId xmlns:p14="http://schemas.microsoft.com/office/powerpoint/2010/main" val="136647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Roboto"/>
              </a:rPr>
              <a:t>AR Foundation allows you to work with augmented reality platforms in a multi-platform way within Unity. This package presents an interface for Unity developers to use, but doesn't implement any AR features itself. To use AR Foundation on a target device, you also need separate packages for the target platforms officially supported by Unity</a:t>
            </a: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3</a:t>
            </a:fld>
            <a:endParaRPr lang="en-US"/>
          </a:p>
        </p:txBody>
      </p:sp>
    </p:spTree>
    <p:extLst>
      <p:ext uri="{BB962C8B-B14F-4D97-AF65-F5344CB8AC3E}">
        <p14:creationId xmlns:p14="http://schemas.microsoft.com/office/powerpoint/2010/main" val="272462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Roboto"/>
              </a:rPr>
              <a:t>Device tracking: track the device's position and orientation in physical space.</a:t>
            </a:r>
          </a:p>
          <a:p>
            <a:pPr algn="l">
              <a:buFont typeface="Arial" panose="020B0604020202020204" pitchFamily="34" charset="0"/>
              <a:buChar char="•"/>
            </a:pPr>
            <a:r>
              <a:rPr lang="en-US" b="0" i="0" dirty="0">
                <a:solidFill>
                  <a:srgbClr val="333333"/>
                </a:solidFill>
                <a:effectLst/>
                <a:latin typeface="Roboto"/>
              </a:rPr>
              <a:t>Plane detection: detect horizontal and vertical surfaces.</a:t>
            </a:r>
          </a:p>
          <a:p>
            <a:pPr algn="l">
              <a:buFont typeface="Arial" panose="020B0604020202020204" pitchFamily="34" charset="0"/>
              <a:buChar char="•"/>
            </a:pPr>
            <a:r>
              <a:rPr lang="en-US" b="0" i="0" dirty="0">
                <a:solidFill>
                  <a:srgbClr val="333333"/>
                </a:solidFill>
                <a:effectLst/>
                <a:latin typeface="Roboto"/>
              </a:rPr>
              <a:t>Point clouds, also known as feature points.</a:t>
            </a:r>
          </a:p>
          <a:p>
            <a:pPr algn="l">
              <a:buFont typeface="Arial" panose="020B0604020202020204" pitchFamily="34" charset="0"/>
              <a:buChar char="•"/>
            </a:pPr>
            <a:r>
              <a:rPr lang="en-US" b="0" i="0" dirty="0">
                <a:solidFill>
                  <a:srgbClr val="333333"/>
                </a:solidFill>
                <a:effectLst/>
                <a:latin typeface="Roboto"/>
              </a:rPr>
              <a:t>Anchor: an arbitrary position and orientation that the device tracks.</a:t>
            </a:r>
          </a:p>
          <a:p>
            <a:pPr algn="l">
              <a:buFont typeface="Arial" panose="020B0604020202020204" pitchFamily="34" charset="0"/>
              <a:buChar char="•"/>
            </a:pPr>
            <a:r>
              <a:rPr lang="en-US" b="0" i="0" dirty="0">
                <a:solidFill>
                  <a:srgbClr val="333333"/>
                </a:solidFill>
                <a:effectLst/>
                <a:latin typeface="Roboto"/>
              </a:rPr>
              <a:t>Light estimation: estimates for average color temperature and brightness in physical space.</a:t>
            </a:r>
          </a:p>
          <a:p>
            <a:pPr algn="l">
              <a:buFont typeface="Arial" panose="020B0604020202020204" pitchFamily="34" charset="0"/>
              <a:buChar char="•"/>
            </a:pPr>
            <a:r>
              <a:rPr lang="en-US" b="0" i="0" dirty="0">
                <a:solidFill>
                  <a:srgbClr val="333333"/>
                </a:solidFill>
                <a:effectLst/>
                <a:latin typeface="Roboto"/>
              </a:rPr>
              <a:t>Environment probe: a means for generating a cube map to represent a particular area of the physical environment.</a:t>
            </a:r>
          </a:p>
          <a:p>
            <a:pPr algn="l">
              <a:buFont typeface="Arial" panose="020B0604020202020204" pitchFamily="34" charset="0"/>
              <a:buChar char="•"/>
            </a:pPr>
            <a:r>
              <a:rPr lang="en-US" b="0" i="0" dirty="0">
                <a:solidFill>
                  <a:srgbClr val="333333"/>
                </a:solidFill>
                <a:effectLst/>
                <a:latin typeface="Roboto"/>
              </a:rPr>
              <a:t>Face tracking: detect and track human faces.</a:t>
            </a:r>
          </a:p>
          <a:p>
            <a:pPr algn="l">
              <a:buFont typeface="Arial" panose="020B0604020202020204" pitchFamily="34" charset="0"/>
              <a:buChar char="•"/>
            </a:pPr>
            <a:r>
              <a:rPr lang="en-US" b="0" i="0" dirty="0">
                <a:solidFill>
                  <a:srgbClr val="333333"/>
                </a:solidFill>
                <a:effectLst/>
                <a:latin typeface="Roboto"/>
              </a:rPr>
              <a:t>2D image tracking: detect and track 2D images.</a:t>
            </a:r>
          </a:p>
          <a:p>
            <a:pPr algn="l">
              <a:buFont typeface="Arial" panose="020B0604020202020204" pitchFamily="34" charset="0"/>
              <a:buChar char="•"/>
            </a:pPr>
            <a:r>
              <a:rPr lang="en-US" b="0" i="0" dirty="0">
                <a:solidFill>
                  <a:srgbClr val="333333"/>
                </a:solidFill>
                <a:effectLst/>
                <a:latin typeface="Roboto"/>
              </a:rPr>
              <a:t>3D object tracking: detect 3D objects.</a:t>
            </a:r>
          </a:p>
          <a:p>
            <a:pPr algn="l">
              <a:buFont typeface="Arial" panose="020B0604020202020204" pitchFamily="34" charset="0"/>
              <a:buChar char="•"/>
            </a:pPr>
            <a:r>
              <a:rPr lang="en-US" b="0" i="0" dirty="0">
                <a:solidFill>
                  <a:srgbClr val="333333"/>
                </a:solidFill>
                <a:effectLst/>
                <a:latin typeface="Roboto"/>
              </a:rPr>
              <a:t>Meshing: generate triangle meshes that correspond to the physical space.</a:t>
            </a:r>
          </a:p>
          <a:p>
            <a:pPr algn="l">
              <a:buFont typeface="Arial" panose="020B0604020202020204" pitchFamily="34" charset="0"/>
              <a:buChar char="•"/>
            </a:pPr>
            <a:r>
              <a:rPr lang="en-US" b="0" i="0" dirty="0">
                <a:solidFill>
                  <a:srgbClr val="333333"/>
                </a:solidFill>
                <a:effectLst/>
                <a:latin typeface="Roboto"/>
              </a:rPr>
              <a:t>Body tracking: 2D and 3D representations of humans recognized in physical space.</a:t>
            </a:r>
          </a:p>
          <a:p>
            <a:pPr algn="l">
              <a:buFont typeface="Arial" panose="020B0604020202020204" pitchFamily="34" charset="0"/>
              <a:buChar char="•"/>
            </a:pPr>
            <a:r>
              <a:rPr lang="en-US" b="0" i="0" dirty="0" err="1">
                <a:solidFill>
                  <a:srgbClr val="333333"/>
                </a:solidFill>
                <a:effectLst/>
                <a:latin typeface="Roboto"/>
              </a:rPr>
              <a:t>Colaborative</a:t>
            </a:r>
            <a:r>
              <a:rPr lang="en-US" b="0" i="0" dirty="0">
                <a:solidFill>
                  <a:srgbClr val="333333"/>
                </a:solidFill>
                <a:effectLst/>
                <a:latin typeface="Roboto"/>
              </a:rPr>
              <a:t> participants: track the position and orientation of other devices in a shared AR experience.</a:t>
            </a:r>
          </a:p>
          <a:p>
            <a:pPr algn="l">
              <a:buFont typeface="Arial" panose="020B0604020202020204" pitchFamily="34" charset="0"/>
              <a:buChar char="•"/>
            </a:pPr>
            <a:r>
              <a:rPr lang="en-US" b="0" i="0" dirty="0">
                <a:solidFill>
                  <a:srgbClr val="333333"/>
                </a:solidFill>
                <a:effectLst/>
                <a:latin typeface="Roboto"/>
              </a:rPr>
              <a:t>Human segmentation and occlusion: apply distance to objects in the physical world to rendered 3D content, which achieves a realistic blending of physical and virtual objects.</a:t>
            </a:r>
          </a:p>
          <a:p>
            <a:pPr algn="l">
              <a:buFont typeface="Arial" panose="020B0604020202020204" pitchFamily="34" charset="0"/>
              <a:buChar char="•"/>
            </a:pPr>
            <a:r>
              <a:rPr lang="en-US" b="0" i="0" dirty="0" err="1">
                <a:solidFill>
                  <a:srgbClr val="333333"/>
                </a:solidFill>
                <a:effectLst/>
                <a:latin typeface="Roboto"/>
              </a:rPr>
              <a:t>Raycast</a:t>
            </a:r>
            <a:r>
              <a:rPr lang="en-US" b="0" i="0" dirty="0">
                <a:solidFill>
                  <a:srgbClr val="333333"/>
                </a:solidFill>
                <a:effectLst/>
                <a:latin typeface="Roboto"/>
              </a:rPr>
              <a:t>: queries physical surroundings for detected planes and feature points.</a:t>
            </a:r>
          </a:p>
          <a:p>
            <a:pPr algn="l">
              <a:buFont typeface="Arial" panose="020B0604020202020204" pitchFamily="34" charset="0"/>
              <a:buChar char="•"/>
            </a:pPr>
            <a:r>
              <a:rPr lang="en-US" b="0" i="0" dirty="0">
                <a:solidFill>
                  <a:srgbClr val="333333"/>
                </a:solidFill>
                <a:effectLst/>
                <a:latin typeface="Roboto"/>
              </a:rPr>
              <a:t>Pass-through video: optimized rendering of mobile camera image onto touch screen as the background for AR content.</a:t>
            </a:r>
          </a:p>
          <a:p>
            <a:pPr algn="l">
              <a:buFont typeface="Arial" panose="020B0604020202020204" pitchFamily="34" charset="0"/>
              <a:buChar char="•"/>
            </a:pPr>
            <a:r>
              <a:rPr lang="en-US" b="0" i="0" dirty="0">
                <a:solidFill>
                  <a:srgbClr val="333333"/>
                </a:solidFill>
                <a:effectLst/>
                <a:latin typeface="Roboto"/>
              </a:rPr>
              <a:t>Session management: manipulation of the platform-level configuration automatically when AR Features are enable or disabled.</a:t>
            </a:r>
          </a:p>
          <a:p>
            <a:pPr algn="l">
              <a:buFont typeface="Arial" panose="020B0604020202020204" pitchFamily="34" charset="0"/>
              <a:buChar char="•"/>
            </a:pPr>
            <a:r>
              <a:rPr lang="en-US" b="0" i="0" dirty="0">
                <a:solidFill>
                  <a:srgbClr val="333333"/>
                </a:solidFill>
                <a:effectLst/>
                <a:latin typeface="Roboto"/>
              </a:rPr>
              <a:t>Occlusion:</a:t>
            </a:r>
          </a:p>
          <a:p>
            <a:br>
              <a:rPr lang="en-US" dirty="0"/>
            </a:b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4</a:t>
            </a:fld>
            <a:endParaRPr lang="en-US"/>
          </a:p>
        </p:txBody>
      </p:sp>
    </p:spTree>
    <p:extLst>
      <p:ext uri="{BB962C8B-B14F-4D97-AF65-F5344CB8AC3E}">
        <p14:creationId xmlns:p14="http://schemas.microsoft.com/office/powerpoint/2010/main" val="15047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5</a:t>
            </a:fld>
            <a:endParaRPr lang="en-US"/>
          </a:p>
        </p:txBody>
      </p:sp>
    </p:spTree>
    <p:extLst>
      <p:ext uri="{BB962C8B-B14F-4D97-AF65-F5344CB8AC3E}">
        <p14:creationId xmlns:p14="http://schemas.microsoft.com/office/powerpoint/2010/main" val="251284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6</a:t>
            </a:fld>
            <a:endParaRPr lang="en-US"/>
          </a:p>
        </p:txBody>
      </p:sp>
    </p:spTree>
    <p:extLst>
      <p:ext uri="{BB962C8B-B14F-4D97-AF65-F5344CB8AC3E}">
        <p14:creationId xmlns:p14="http://schemas.microsoft.com/office/powerpoint/2010/main" val="376451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7</a:t>
            </a:fld>
            <a:endParaRPr lang="en-US"/>
          </a:p>
        </p:txBody>
      </p:sp>
    </p:spTree>
    <p:extLst>
      <p:ext uri="{BB962C8B-B14F-4D97-AF65-F5344CB8AC3E}">
        <p14:creationId xmlns:p14="http://schemas.microsoft.com/office/powerpoint/2010/main" val="3498445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121"/>
                </a:solidFill>
                <a:effectLst/>
                <a:latin typeface="Roboto"/>
              </a:rPr>
              <a:t>It tracks the position of your phone in the real world, and it builds an understanding of your surroundings by identifying walls and floors in the environment.</a:t>
            </a:r>
          </a:p>
          <a:p>
            <a:pPr algn="l">
              <a:buFont typeface="Arial" panose="020B0604020202020204" pitchFamily="34" charset="0"/>
              <a:buNone/>
            </a:pPr>
            <a:endParaRPr lang="en-US" b="0" i="0" dirty="0">
              <a:solidFill>
                <a:srgbClr val="212121"/>
              </a:solidFill>
              <a:effectLst/>
              <a:latin typeface="Roboto"/>
            </a:endParaRPr>
          </a:p>
          <a:p>
            <a:pPr algn="l" fontAlgn="base"/>
            <a:r>
              <a:rPr lang="en-US" b="0" i="0" dirty="0" err="1">
                <a:solidFill>
                  <a:srgbClr val="212121"/>
                </a:solidFill>
                <a:effectLst/>
                <a:latin typeface="Roboto"/>
              </a:rPr>
              <a:t>ARCore</a:t>
            </a:r>
            <a:r>
              <a:rPr lang="en-US" b="0" i="0" dirty="0">
                <a:solidFill>
                  <a:srgbClr val="212121"/>
                </a:solidFill>
                <a:effectLst/>
                <a:latin typeface="Roboto"/>
              </a:rPr>
              <a:t> looks at a camera image and detects visually distinct features, called feature points. Then it uses these points to figure out its change in position. The visual information is combined with inertial measurements from the device to estimate the pose (position and orientation) of the camera relative to the world over time.</a:t>
            </a:r>
          </a:p>
          <a:p>
            <a:pPr algn="l" fontAlgn="base"/>
            <a:r>
              <a:rPr lang="en-US" b="0" i="0" dirty="0">
                <a:solidFill>
                  <a:srgbClr val="212121"/>
                </a:solidFill>
                <a:effectLst/>
                <a:latin typeface="Roboto"/>
              </a:rPr>
              <a:t>By aligning the pose of the virtual camera that renders 3D content with the pose of the device's camera, </a:t>
            </a:r>
            <a:r>
              <a:rPr lang="en-US" b="0" i="0" dirty="0" err="1">
                <a:solidFill>
                  <a:srgbClr val="212121"/>
                </a:solidFill>
                <a:effectLst/>
                <a:latin typeface="Roboto"/>
              </a:rPr>
              <a:t>ARCore</a:t>
            </a:r>
            <a:r>
              <a:rPr lang="en-US" b="0" i="0" dirty="0">
                <a:solidFill>
                  <a:srgbClr val="212121"/>
                </a:solidFill>
                <a:effectLst/>
                <a:latin typeface="Roboto"/>
              </a:rPr>
              <a:t> renders virtual content from the correct perspective. That virtual image is overlaid on top of a live camera image, making the virtual content appear as part of the real world.</a:t>
            </a:r>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8</a:t>
            </a:fld>
            <a:endParaRPr lang="en-US"/>
          </a:p>
        </p:txBody>
      </p:sp>
    </p:spTree>
    <p:extLst>
      <p:ext uri="{BB962C8B-B14F-4D97-AF65-F5344CB8AC3E}">
        <p14:creationId xmlns:p14="http://schemas.microsoft.com/office/powerpoint/2010/main" val="3987842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9</a:t>
            </a:fld>
            <a:endParaRPr lang="en-US"/>
          </a:p>
        </p:txBody>
      </p:sp>
    </p:spTree>
    <p:extLst>
      <p:ext uri="{BB962C8B-B14F-4D97-AF65-F5344CB8AC3E}">
        <p14:creationId xmlns:p14="http://schemas.microsoft.com/office/powerpoint/2010/main" val="927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3977A7D-2FE4-480B-A980-D26C90086096}" type="slidenum">
              <a:rPr lang="en-US" smtClean="0"/>
              <a:t>10</a:t>
            </a:fld>
            <a:endParaRPr lang="en-US"/>
          </a:p>
        </p:txBody>
      </p:sp>
    </p:spTree>
    <p:extLst>
      <p:ext uri="{BB962C8B-B14F-4D97-AF65-F5344CB8AC3E}">
        <p14:creationId xmlns:p14="http://schemas.microsoft.com/office/powerpoint/2010/main" val="290156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CDED-6128-4686-A6C2-118A8136CC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3F5C8D-D02B-4D02-BF0E-339D8C8AFE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F4BA9F-115A-4BDA-8ADE-58B392AD2E53}"/>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5" name="Footer Placeholder 4">
            <a:extLst>
              <a:ext uri="{FF2B5EF4-FFF2-40B4-BE49-F238E27FC236}">
                <a16:creationId xmlns:a16="http://schemas.microsoft.com/office/drawing/2014/main" id="{116C8FE1-F4D1-4871-9D07-62CD9C908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2600D-ECDF-4AE4-99BA-CE71F6CF28FF}"/>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806014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90FE-F55A-4C25-ABEA-DC9BFA7A2E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E6B822-21E0-4414-BAC1-65E96481F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E79BD-AB68-410E-81BC-417FB2770BBE}"/>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5" name="Footer Placeholder 4">
            <a:extLst>
              <a:ext uri="{FF2B5EF4-FFF2-40B4-BE49-F238E27FC236}">
                <a16:creationId xmlns:a16="http://schemas.microsoft.com/office/drawing/2014/main" id="{DA061A26-85FB-490E-BA22-D270781CE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06818-A05C-4C46-8C10-3FA5B3904181}"/>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13143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507FE-F442-4F66-8643-7D47CD68D7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D6B0D-9959-43EE-B6CE-B4FB04124F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BA4E7-AD4C-4ED8-9B3B-44B65C92DAB1}"/>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5" name="Footer Placeholder 4">
            <a:extLst>
              <a:ext uri="{FF2B5EF4-FFF2-40B4-BE49-F238E27FC236}">
                <a16:creationId xmlns:a16="http://schemas.microsoft.com/office/drawing/2014/main" id="{2B96C91D-F1CD-4778-92BF-54F05733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CD267-B995-4042-A67A-B62C8A5E795A}"/>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129286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2077-C62B-4462-A549-50156AF4F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87198E-28A3-47A5-B5B4-9EC16D55A4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C957F-0846-4604-8234-114BC41C60E0}"/>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5" name="Footer Placeholder 4">
            <a:extLst>
              <a:ext uri="{FF2B5EF4-FFF2-40B4-BE49-F238E27FC236}">
                <a16:creationId xmlns:a16="http://schemas.microsoft.com/office/drawing/2014/main" id="{908AD84A-7BB4-4F2A-8E71-EBE0EE033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ED1A3-AE9B-4A13-89FA-980814BC575F}"/>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16352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720A-747E-48AC-8862-FBF36CE259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53340E-B5B7-42BE-97FA-087FFFE179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3C12C7-8E28-4485-BAED-B24F3E52A17B}"/>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5" name="Footer Placeholder 4">
            <a:extLst>
              <a:ext uri="{FF2B5EF4-FFF2-40B4-BE49-F238E27FC236}">
                <a16:creationId xmlns:a16="http://schemas.microsoft.com/office/drawing/2014/main" id="{A927549C-BCAF-451B-B9F4-2BA54CBF43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8D6CF-0F9D-494E-AA6B-D46352CE0FB6}"/>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431758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5FEF5-2A31-4A1F-BD45-D469BEC79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E861A4-66FD-478B-B26E-A718FF432F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B9FED-0CC5-4992-B6CC-00F91BFE17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4C4BE6-78A7-47FB-B23E-B3B69171511C}"/>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6" name="Footer Placeholder 5">
            <a:extLst>
              <a:ext uri="{FF2B5EF4-FFF2-40B4-BE49-F238E27FC236}">
                <a16:creationId xmlns:a16="http://schemas.microsoft.com/office/drawing/2014/main" id="{7B3705D1-4950-4B01-B473-3A7DAD1496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DCE03-66B0-449D-8E6D-3789352A5DE7}"/>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8599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BBD3-D2E6-45C3-8BB6-347B070C1E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C70ED1-D166-42AB-AAC9-6B03C5245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4382D7-A045-427E-A371-A02B263FC5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FAA387-5695-4AA5-A205-A3218874DF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6A3FDC-C410-4A5A-9AD4-6FFE28A547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B0D2D9-F49C-4E4F-A657-7A2FB3F61D44}"/>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8" name="Footer Placeholder 7">
            <a:extLst>
              <a:ext uri="{FF2B5EF4-FFF2-40B4-BE49-F238E27FC236}">
                <a16:creationId xmlns:a16="http://schemas.microsoft.com/office/drawing/2014/main" id="{BBF544FC-F998-4890-B2C5-F25BA3A8C9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8D4020-85D7-4815-8EEE-A3E952BA51AA}"/>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76891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442C-5AC0-4637-A142-E12501B495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96E37E-FB22-4A62-BDD8-7862132CA2AC}"/>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4" name="Footer Placeholder 3">
            <a:extLst>
              <a:ext uri="{FF2B5EF4-FFF2-40B4-BE49-F238E27FC236}">
                <a16:creationId xmlns:a16="http://schemas.microsoft.com/office/drawing/2014/main" id="{7DCE0943-AEF2-4FB4-8358-C65C321A9C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671FD3-3D5A-4A37-B872-78C0CFE3B694}"/>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3140151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A6586E-3882-44CC-B0B7-5F651A0CD73A}"/>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3" name="Footer Placeholder 2">
            <a:extLst>
              <a:ext uri="{FF2B5EF4-FFF2-40B4-BE49-F238E27FC236}">
                <a16:creationId xmlns:a16="http://schemas.microsoft.com/office/drawing/2014/main" id="{5EE210D9-E1C7-4E87-B7F6-56BE0FD52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15595-23DD-4E4F-AC64-0E5B9A21E84A}"/>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224957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51CA-A532-4E81-9ABB-A6D81CBDF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26794D-D5F7-4E45-A2B9-D229892F1C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7B81C0-FC99-428F-AFFA-7BBE9C1EA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D7B895-CB51-4A73-A064-B7880CB7D8BB}"/>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6" name="Footer Placeholder 5">
            <a:extLst>
              <a:ext uri="{FF2B5EF4-FFF2-40B4-BE49-F238E27FC236}">
                <a16:creationId xmlns:a16="http://schemas.microsoft.com/office/drawing/2014/main" id="{0B24E80B-C703-4096-92F4-2879F5FA72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648395-A854-49FA-BEAA-4356109FD147}"/>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1671586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D8B33-E54B-4ECE-BE3C-9A3BE1168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18BDF1-0657-4597-A7D4-1F1CEEBE2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5ED3D8-627C-4916-981F-6F0173F73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6A4AAC-CECA-4809-9266-473D21EA937E}"/>
              </a:ext>
            </a:extLst>
          </p:cNvPr>
          <p:cNvSpPr>
            <a:spLocks noGrp="1"/>
          </p:cNvSpPr>
          <p:nvPr>
            <p:ph type="dt" sz="half" idx="10"/>
          </p:nvPr>
        </p:nvSpPr>
        <p:spPr/>
        <p:txBody>
          <a:bodyPr/>
          <a:lstStyle/>
          <a:p>
            <a:fld id="{48FDBBE4-1F03-4248-A1D2-96938420182C}" type="datetimeFigureOut">
              <a:rPr lang="en-US" smtClean="0"/>
              <a:t>9/14/2020</a:t>
            </a:fld>
            <a:endParaRPr lang="en-US"/>
          </a:p>
        </p:txBody>
      </p:sp>
      <p:sp>
        <p:nvSpPr>
          <p:cNvPr id="6" name="Footer Placeholder 5">
            <a:extLst>
              <a:ext uri="{FF2B5EF4-FFF2-40B4-BE49-F238E27FC236}">
                <a16:creationId xmlns:a16="http://schemas.microsoft.com/office/drawing/2014/main" id="{309195AD-36F6-4452-B4B4-67CE2FD384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A8FF76-733D-4F9C-8F29-F7BB7E325B25}"/>
              </a:ext>
            </a:extLst>
          </p:cNvPr>
          <p:cNvSpPr>
            <a:spLocks noGrp="1"/>
          </p:cNvSpPr>
          <p:nvPr>
            <p:ph type="sldNum" sz="quarter" idx="12"/>
          </p:nvPr>
        </p:nvSpPr>
        <p:spPr/>
        <p:txBody>
          <a:bodyPr/>
          <a:lstStyle/>
          <a:p>
            <a:fld id="{454069CA-0027-4BF6-9107-B6CF9A8FC60A}" type="slidenum">
              <a:rPr lang="en-US" smtClean="0"/>
              <a:t>‹#›</a:t>
            </a:fld>
            <a:endParaRPr lang="en-US"/>
          </a:p>
        </p:txBody>
      </p:sp>
    </p:spTree>
    <p:extLst>
      <p:ext uri="{BB962C8B-B14F-4D97-AF65-F5344CB8AC3E}">
        <p14:creationId xmlns:p14="http://schemas.microsoft.com/office/powerpoint/2010/main" val="1515929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E80B44-53D8-4432-841A-C89F8BD2B1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9ED95-3929-46A8-AEF7-6516B0346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382ED-BB00-41B0-9E4E-6B5375493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DBBE4-1F03-4248-A1D2-96938420182C}" type="datetimeFigureOut">
              <a:rPr lang="en-US" smtClean="0"/>
              <a:t>9/14/2020</a:t>
            </a:fld>
            <a:endParaRPr lang="en-US"/>
          </a:p>
        </p:txBody>
      </p:sp>
      <p:sp>
        <p:nvSpPr>
          <p:cNvPr id="5" name="Footer Placeholder 4">
            <a:extLst>
              <a:ext uri="{FF2B5EF4-FFF2-40B4-BE49-F238E27FC236}">
                <a16:creationId xmlns:a16="http://schemas.microsoft.com/office/drawing/2014/main" id="{7883D531-DCF3-414D-BF6C-D7C296BBCC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92E24-956F-47C3-8F7B-3A634C7B79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069CA-0027-4BF6-9107-B6CF9A8FC60A}" type="slidenum">
              <a:rPr lang="en-US" smtClean="0"/>
              <a:t>‹#›</a:t>
            </a:fld>
            <a:endParaRPr lang="en-US"/>
          </a:p>
        </p:txBody>
      </p:sp>
    </p:spTree>
    <p:extLst>
      <p:ext uri="{BB962C8B-B14F-4D97-AF65-F5344CB8AC3E}">
        <p14:creationId xmlns:p14="http://schemas.microsoft.com/office/powerpoint/2010/main" val="3653487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3A7D66-B653-451F-9EA3-7575A5EDB4B0}"/>
              </a:ext>
            </a:extLst>
          </p:cNvPr>
          <p:cNvSpPr>
            <a:spLocks noGrp="1"/>
          </p:cNvSpPr>
          <p:nvPr>
            <p:ph type="ctrTitle"/>
          </p:nvPr>
        </p:nvSpPr>
        <p:spPr>
          <a:xfrm>
            <a:off x="7464614" y="1783959"/>
            <a:ext cx="4087306" cy="2889114"/>
          </a:xfrm>
        </p:spPr>
        <p:txBody>
          <a:bodyPr anchor="b">
            <a:normAutofit/>
          </a:bodyPr>
          <a:lstStyle/>
          <a:p>
            <a:pPr algn="l"/>
            <a:r>
              <a:rPr lang="en-US" sz="5400" dirty="0"/>
              <a:t>WEEK 3</a:t>
            </a:r>
          </a:p>
        </p:txBody>
      </p:sp>
      <p:sp>
        <p:nvSpPr>
          <p:cNvPr id="9" name="Subtitle 2">
            <a:extLst>
              <a:ext uri="{FF2B5EF4-FFF2-40B4-BE49-F238E27FC236}">
                <a16:creationId xmlns:a16="http://schemas.microsoft.com/office/drawing/2014/main" id="{76C72E8E-7102-4877-A7AC-E7BA75BE0449}"/>
              </a:ext>
            </a:extLst>
          </p:cNvPr>
          <p:cNvSpPr>
            <a:spLocks noGrp="1"/>
          </p:cNvSpPr>
          <p:nvPr>
            <p:ph type="subTitle" idx="1"/>
          </p:nvPr>
        </p:nvSpPr>
        <p:spPr>
          <a:xfrm>
            <a:off x="7464612" y="4750893"/>
            <a:ext cx="4087305" cy="1147863"/>
          </a:xfrm>
        </p:spPr>
        <p:txBody>
          <a:bodyPr anchor="t">
            <a:normAutofit/>
          </a:bodyPr>
          <a:lstStyle/>
          <a:p>
            <a:pPr algn="l"/>
            <a:r>
              <a:rPr lang="en-US" sz="2000" dirty="0"/>
              <a:t>Application Development and Software Prototyping</a:t>
            </a:r>
          </a:p>
        </p:txBody>
      </p:sp>
      <p:sp>
        <p:nvSpPr>
          <p:cNvPr id="17" name="Freeform: Shape 1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B16E4C86-D398-48D5-A9F1-4808D4F8CB6B}"/>
              </a:ext>
            </a:extLst>
          </p:cNvPr>
          <p:cNvPicPr>
            <a:picLocks noChangeAspect="1"/>
          </p:cNvPicPr>
          <p:nvPr/>
        </p:nvPicPr>
        <p:blipFill rotWithShape="1">
          <a:blip r:embed="rId2">
            <a:extLst>
              <a:ext uri="{28A0092B-C50C-407E-A947-70E740481C1C}">
                <a14:useLocalDpi xmlns:a14="http://schemas.microsoft.com/office/drawing/2010/main" val="0"/>
              </a:ext>
            </a:extLst>
          </a:blip>
          <a:srcRect l="29094" r="8796"/>
          <a:stretch/>
        </p:blipFill>
        <p:spPr>
          <a:xfrm>
            <a:off x="-1" y="0"/>
            <a:ext cx="7576457" cy="6861777"/>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10" name="TextBox 9">
            <a:extLst>
              <a:ext uri="{FF2B5EF4-FFF2-40B4-BE49-F238E27FC236}">
                <a16:creationId xmlns:a16="http://schemas.microsoft.com/office/drawing/2014/main" id="{29D5EA8E-84FE-4D37-B65E-C64C47D8704C}"/>
              </a:ext>
            </a:extLst>
          </p:cNvPr>
          <p:cNvSpPr txBox="1"/>
          <p:nvPr/>
        </p:nvSpPr>
        <p:spPr>
          <a:xfrm>
            <a:off x="7464612" y="3335694"/>
            <a:ext cx="1296955" cy="369332"/>
          </a:xfrm>
          <a:prstGeom prst="rect">
            <a:avLst/>
          </a:prstGeom>
          <a:noFill/>
        </p:spPr>
        <p:txBody>
          <a:bodyPr wrap="square" rtlCol="0">
            <a:spAutoFit/>
          </a:bodyPr>
          <a:lstStyle/>
          <a:p>
            <a:pPr>
              <a:spcAft>
                <a:spcPts val="600"/>
              </a:spcAft>
            </a:pPr>
            <a:r>
              <a:rPr lang="en-US" dirty="0"/>
              <a:t>AGGP 231C</a:t>
            </a:r>
            <a:endParaRPr lang="en-US"/>
          </a:p>
        </p:txBody>
      </p:sp>
    </p:spTree>
    <p:extLst>
      <p:ext uri="{BB962C8B-B14F-4D97-AF65-F5344CB8AC3E}">
        <p14:creationId xmlns:p14="http://schemas.microsoft.com/office/powerpoint/2010/main" val="19829406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Step 2</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4650256" cy="3723093"/>
          </a:xfrm>
        </p:spPr>
        <p:txBody>
          <a:bodyPr>
            <a:normAutofit/>
          </a:bodyPr>
          <a:lstStyle/>
          <a:p>
            <a:pPr marL="342900" indent="-342900">
              <a:buFont typeface="+mj-lt"/>
              <a:buAutoNum type="arabicPeriod"/>
            </a:pPr>
            <a:r>
              <a:rPr lang="en-US" sz="1800" b="1" dirty="0">
                <a:solidFill>
                  <a:schemeClr val="accent2"/>
                </a:solidFill>
              </a:rPr>
              <a:t>Install </a:t>
            </a:r>
            <a:r>
              <a:rPr lang="en-US" sz="1800" b="1" dirty="0">
                <a:solidFill>
                  <a:schemeClr val="accent2">
                    <a:lumMod val="60000"/>
                    <a:lumOff val="40000"/>
                  </a:schemeClr>
                </a:solidFill>
              </a:rPr>
              <a:t>XR Plugin Management </a:t>
            </a:r>
            <a:r>
              <a:rPr lang="en-US" sz="1800" b="1" dirty="0">
                <a:solidFill>
                  <a:schemeClr val="accent2"/>
                </a:solidFill>
              </a:rPr>
              <a:t>Package</a:t>
            </a:r>
            <a:endParaRPr lang="en-US" sz="2000" b="1" dirty="0">
              <a:solidFill>
                <a:schemeClr val="accent2"/>
              </a:solidFill>
            </a:endParaRPr>
          </a:p>
          <a:p>
            <a:pPr lvl="1"/>
            <a:r>
              <a:rPr lang="en-US" sz="1400" dirty="0">
                <a:solidFill>
                  <a:schemeClr val="bg1"/>
                </a:solidFill>
              </a:rPr>
              <a:t>Window &gt; Package Manager &gt; XR Plugin Management</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68A76FE-C76A-4710-95D9-D8116B49AD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0486" y="1067300"/>
            <a:ext cx="6163374" cy="4974722"/>
          </a:xfrm>
          <a:prstGeom prst="rect">
            <a:avLst/>
          </a:prstGeom>
        </p:spPr>
      </p:pic>
    </p:spTree>
    <p:extLst>
      <p:ext uri="{BB962C8B-B14F-4D97-AF65-F5344CB8AC3E}">
        <p14:creationId xmlns:p14="http://schemas.microsoft.com/office/powerpoint/2010/main" val="65955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Step 3</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5198232" cy="3723093"/>
          </a:xfrm>
        </p:spPr>
        <p:txBody>
          <a:bodyPr>
            <a:normAutofit/>
          </a:bodyPr>
          <a:lstStyle/>
          <a:p>
            <a:pPr marL="342900" indent="-342900">
              <a:buFont typeface="+mj-lt"/>
              <a:buAutoNum type="arabicPeriod"/>
            </a:pPr>
            <a:r>
              <a:rPr lang="en-US" sz="1800" b="1" dirty="0">
                <a:solidFill>
                  <a:schemeClr val="accent2"/>
                </a:solidFill>
              </a:rPr>
              <a:t>Set XR Plug-in Management to </a:t>
            </a:r>
            <a:r>
              <a:rPr lang="en-US" sz="1800" b="1" dirty="0" err="1">
                <a:solidFill>
                  <a:schemeClr val="accent2">
                    <a:lumMod val="60000"/>
                    <a:lumOff val="40000"/>
                  </a:schemeClr>
                </a:solidFill>
              </a:rPr>
              <a:t>ARCore</a:t>
            </a:r>
            <a:endParaRPr lang="en-US" sz="2000" b="1" dirty="0">
              <a:solidFill>
                <a:schemeClr val="accent2">
                  <a:lumMod val="60000"/>
                  <a:lumOff val="40000"/>
                </a:schemeClr>
              </a:solidFill>
            </a:endParaRPr>
          </a:p>
          <a:p>
            <a:pPr lvl="1"/>
            <a:r>
              <a:rPr lang="en-US" sz="1400" dirty="0">
                <a:solidFill>
                  <a:schemeClr val="bg1"/>
                </a:solidFill>
              </a:rPr>
              <a:t>Edit &gt; Project Settings &gt; XR Plug-in Management</a:t>
            </a:r>
          </a:p>
          <a:p>
            <a:pPr lvl="1"/>
            <a:r>
              <a:rPr lang="en-US" sz="1400" dirty="0">
                <a:solidFill>
                  <a:schemeClr val="bg1">
                    <a:lumMod val="75000"/>
                  </a:schemeClr>
                </a:solidFill>
              </a:rPr>
              <a:t>This will install the </a:t>
            </a:r>
            <a:r>
              <a:rPr lang="en-US" sz="1400" dirty="0" err="1">
                <a:solidFill>
                  <a:schemeClr val="bg1">
                    <a:lumMod val="75000"/>
                  </a:schemeClr>
                </a:solidFill>
              </a:rPr>
              <a:t>ARCore</a:t>
            </a:r>
            <a:r>
              <a:rPr lang="en-US" sz="1400" dirty="0">
                <a:solidFill>
                  <a:schemeClr val="bg1">
                    <a:lumMod val="75000"/>
                  </a:schemeClr>
                </a:solidFill>
              </a:rPr>
              <a:t> XR Plugin Package for you</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F42D7F28-33BA-4F62-B48B-33B8EF234A31}"/>
              </a:ext>
            </a:extLst>
          </p:cNvPr>
          <p:cNvPicPr>
            <a:picLocks noChangeAspect="1"/>
          </p:cNvPicPr>
          <p:nvPr/>
        </p:nvPicPr>
        <p:blipFill rotWithShape="1">
          <a:blip r:embed="rId3">
            <a:extLst>
              <a:ext uri="{28A0092B-C50C-407E-A947-70E740481C1C}">
                <a14:useLocalDpi xmlns:a14="http://schemas.microsoft.com/office/drawing/2010/main" val="0"/>
              </a:ext>
            </a:extLst>
          </a:blip>
          <a:srcRect b="44091"/>
          <a:stretch/>
        </p:blipFill>
        <p:spPr>
          <a:xfrm>
            <a:off x="831873" y="3113205"/>
            <a:ext cx="8668960" cy="3222282"/>
          </a:xfrm>
          <a:prstGeom prst="rect">
            <a:avLst/>
          </a:prstGeom>
        </p:spPr>
      </p:pic>
    </p:spTree>
    <p:extLst>
      <p:ext uri="{BB962C8B-B14F-4D97-AF65-F5344CB8AC3E}">
        <p14:creationId xmlns:p14="http://schemas.microsoft.com/office/powerpoint/2010/main" val="134999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Scene Setup</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5198232" cy="3723093"/>
          </a:xfrm>
        </p:spPr>
        <p:txBody>
          <a:bodyPr>
            <a:normAutofit/>
          </a:bodyPr>
          <a:lstStyle/>
          <a:p>
            <a:pPr marL="0" indent="0">
              <a:buNone/>
            </a:pPr>
            <a:r>
              <a:rPr lang="en-US" sz="1800" b="1" dirty="0">
                <a:solidFill>
                  <a:schemeClr val="accent2"/>
                </a:solidFill>
              </a:rPr>
              <a:t>Basic AR </a:t>
            </a:r>
            <a:r>
              <a:rPr lang="en-US" sz="1800" b="1" dirty="0">
                <a:solidFill>
                  <a:schemeClr val="accent2">
                    <a:lumMod val="60000"/>
                    <a:lumOff val="40000"/>
                  </a:schemeClr>
                </a:solidFill>
              </a:rPr>
              <a:t>Scene Hierarchy</a:t>
            </a:r>
          </a:p>
          <a:p>
            <a:pPr marL="800100" lvl="1" indent="-342900">
              <a:buFont typeface="+mj-lt"/>
              <a:buAutoNum type="arabicPeriod"/>
            </a:pPr>
            <a:r>
              <a:rPr lang="en-US" sz="1600" b="1" dirty="0">
                <a:solidFill>
                  <a:schemeClr val="accent2">
                    <a:lumMod val="60000"/>
                    <a:lumOff val="40000"/>
                  </a:schemeClr>
                </a:solidFill>
              </a:rPr>
              <a:t>AR Session</a:t>
            </a:r>
          </a:p>
          <a:p>
            <a:pPr marL="800100" lvl="1" indent="-342900">
              <a:buFont typeface="+mj-lt"/>
              <a:buAutoNum type="arabicPeriod"/>
            </a:pPr>
            <a:r>
              <a:rPr lang="en-US" sz="1600" b="1" dirty="0">
                <a:solidFill>
                  <a:schemeClr val="accent2">
                    <a:lumMod val="60000"/>
                    <a:lumOff val="40000"/>
                  </a:schemeClr>
                </a:solidFill>
              </a:rPr>
              <a:t>AR Session Origin</a:t>
            </a:r>
          </a:p>
          <a:p>
            <a:pPr lvl="2"/>
            <a:r>
              <a:rPr lang="en-US" sz="1400" b="1" i="1" dirty="0">
                <a:solidFill>
                  <a:schemeClr val="accent2"/>
                </a:solidFill>
              </a:rPr>
              <a:t>Note: </a:t>
            </a:r>
            <a:r>
              <a:rPr lang="en-US" sz="1400" b="1" i="1" dirty="0">
                <a:solidFill>
                  <a:schemeClr val="accent2">
                    <a:lumMod val="60000"/>
                    <a:lumOff val="40000"/>
                  </a:schemeClr>
                </a:solidFill>
              </a:rPr>
              <a:t>AR Camera </a:t>
            </a:r>
            <a:r>
              <a:rPr lang="en-US" sz="1400" b="1" i="1" dirty="0">
                <a:solidFill>
                  <a:schemeClr val="accent2"/>
                </a:solidFill>
              </a:rPr>
              <a:t>comes with AR Session Origin</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1D4BD44D-E809-43CA-B5C6-C0F155E57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347" y="3188666"/>
            <a:ext cx="2556205" cy="146479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99ACEA2-858F-4D1D-9BAA-A94F8D823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901" y="1373797"/>
            <a:ext cx="3590925" cy="4333875"/>
          </a:xfrm>
          <a:prstGeom prst="rect">
            <a:avLst/>
          </a:prstGeom>
        </p:spPr>
      </p:pic>
      <p:sp>
        <p:nvSpPr>
          <p:cNvPr id="4" name="TextBox 3">
            <a:extLst>
              <a:ext uri="{FF2B5EF4-FFF2-40B4-BE49-F238E27FC236}">
                <a16:creationId xmlns:a16="http://schemas.microsoft.com/office/drawing/2014/main" id="{0440A3B0-34A8-4D55-BAB6-3A8F78BA5A8A}"/>
              </a:ext>
            </a:extLst>
          </p:cNvPr>
          <p:cNvSpPr txBox="1"/>
          <p:nvPr/>
        </p:nvSpPr>
        <p:spPr>
          <a:xfrm>
            <a:off x="757314" y="5713217"/>
            <a:ext cx="4910852" cy="307777"/>
          </a:xfrm>
          <a:prstGeom prst="rect">
            <a:avLst/>
          </a:prstGeom>
          <a:noFill/>
        </p:spPr>
        <p:txBody>
          <a:bodyPr wrap="square" rtlCol="0">
            <a:spAutoFit/>
          </a:bodyPr>
          <a:lstStyle/>
          <a:p>
            <a:r>
              <a:rPr lang="en-US" sz="1400" i="1" dirty="0">
                <a:solidFill>
                  <a:schemeClr val="bg1"/>
                </a:solidFill>
              </a:rPr>
              <a:t>*Don’t forget to add </a:t>
            </a:r>
            <a:r>
              <a:rPr lang="en-US" sz="1400" i="1" dirty="0" err="1">
                <a:solidFill>
                  <a:schemeClr val="bg1"/>
                </a:solidFill>
              </a:rPr>
              <a:t>EventSystem</a:t>
            </a:r>
            <a:r>
              <a:rPr lang="en-US" sz="1400" i="1" dirty="0">
                <a:solidFill>
                  <a:schemeClr val="bg1"/>
                </a:solidFill>
              </a:rPr>
              <a:t> and a Directional Light</a:t>
            </a:r>
          </a:p>
        </p:txBody>
      </p:sp>
    </p:spTree>
    <p:extLst>
      <p:ext uri="{BB962C8B-B14F-4D97-AF65-F5344CB8AC3E}">
        <p14:creationId xmlns:p14="http://schemas.microsoft.com/office/powerpoint/2010/main" val="3184254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 </a:t>
            </a:r>
            <a:r>
              <a:rPr lang="en-US" sz="3800" b="1" dirty="0">
                <a:solidFill>
                  <a:schemeClr val="bg1"/>
                </a:solidFill>
              </a:rPr>
              <a:t>- </a:t>
            </a:r>
            <a:r>
              <a:rPr lang="en-US" sz="3800" dirty="0">
                <a:solidFill>
                  <a:schemeClr val="bg1"/>
                </a:solidFill>
              </a:rPr>
              <a:t>AR Session</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7" y="1909192"/>
            <a:ext cx="10641089" cy="3723093"/>
          </a:xfrm>
        </p:spPr>
        <p:txBody>
          <a:bodyPr>
            <a:normAutofit/>
          </a:bodyPr>
          <a:lstStyle/>
          <a:p>
            <a:pPr marL="0" indent="0">
              <a:buNone/>
            </a:pPr>
            <a:r>
              <a:rPr lang="en-US" sz="1800" b="1" dirty="0">
                <a:solidFill>
                  <a:schemeClr val="accent2">
                    <a:lumMod val="60000"/>
                    <a:lumOff val="40000"/>
                  </a:schemeClr>
                </a:solidFill>
              </a:rPr>
              <a:t>Controls the lifecycle </a:t>
            </a:r>
            <a:r>
              <a:rPr lang="en-US" sz="1800" dirty="0">
                <a:solidFill>
                  <a:schemeClr val="accent2"/>
                </a:solidFill>
              </a:rPr>
              <a:t>of an AR experience by </a:t>
            </a:r>
            <a:r>
              <a:rPr lang="en-US" sz="1800" b="1" dirty="0">
                <a:solidFill>
                  <a:schemeClr val="accent2">
                    <a:lumMod val="60000"/>
                    <a:lumOff val="40000"/>
                  </a:schemeClr>
                </a:solidFill>
              </a:rPr>
              <a:t>enabling or disabling AR </a:t>
            </a:r>
            <a:r>
              <a:rPr lang="en-US" sz="1800" dirty="0">
                <a:solidFill>
                  <a:schemeClr val="accent2"/>
                </a:solidFill>
              </a:rPr>
              <a:t>on the target platform</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26FA24CC-051B-4485-93C2-31FC14F16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219" y="2380152"/>
            <a:ext cx="4850829" cy="1030345"/>
          </a:xfrm>
          <a:prstGeom prst="rect">
            <a:avLst/>
          </a:prstGeom>
        </p:spPr>
      </p:pic>
      <p:sp>
        <p:nvSpPr>
          <p:cNvPr id="7" name="Rectangle: Rounded Corners 6">
            <a:extLst>
              <a:ext uri="{FF2B5EF4-FFF2-40B4-BE49-F238E27FC236}">
                <a16:creationId xmlns:a16="http://schemas.microsoft.com/office/drawing/2014/main" id="{37E8358C-24D2-448E-B090-E52BD6278802}"/>
              </a:ext>
            </a:extLst>
          </p:cNvPr>
          <p:cNvSpPr/>
          <p:nvPr/>
        </p:nvSpPr>
        <p:spPr>
          <a:xfrm>
            <a:off x="1002276" y="3754849"/>
            <a:ext cx="1149531" cy="339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PAUSE</a:t>
            </a:r>
          </a:p>
        </p:txBody>
      </p:sp>
      <p:sp>
        <p:nvSpPr>
          <p:cNvPr id="9" name="Arrow: Right 8">
            <a:extLst>
              <a:ext uri="{FF2B5EF4-FFF2-40B4-BE49-F238E27FC236}">
                <a16:creationId xmlns:a16="http://schemas.microsoft.com/office/drawing/2014/main" id="{8BD6B455-C455-46C1-A2E8-8FE52B4DF318}"/>
              </a:ext>
            </a:extLst>
          </p:cNvPr>
          <p:cNvSpPr/>
          <p:nvPr/>
        </p:nvSpPr>
        <p:spPr>
          <a:xfrm>
            <a:off x="2264229" y="3802746"/>
            <a:ext cx="281883" cy="2438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384CB10-3C93-4C7D-B6CE-81CE3CAE42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8534" y="3547257"/>
            <a:ext cx="3427514" cy="952633"/>
          </a:xfrm>
          <a:prstGeom prst="rect">
            <a:avLst/>
          </a:prstGeom>
        </p:spPr>
      </p:pic>
      <p:pic>
        <p:nvPicPr>
          <p:cNvPr id="16" name="Picture 15">
            <a:extLst>
              <a:ext uri="{FF2B5EF4-FFF2-40B4-BE49-F238E27FC236}">
                <a16:creationId xmlns:a16="http://schemas.microsoft.com/office/drawing/2014/main" id="{0D07526D-7AB0-489E-91FD-2704D84A7C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11215" y="3575836"/>
            <a:ext cx="3397821" cy="924054"/>
          </a:xfrm>
          <a:prstGeom prst="rect">
            <a:avLst/>
          </a:prstGeom>
        </p:spPr>
      </p:pic>
      <p:sp>
        <p:nvSpPr>
          <p:cNvPr id="18" name="Rectangle: Rounded Corners 17">
            <a:extLst>
              <a:ext uri="{FF2B5EF4-FFF2-40B4-BE49-F238E27FC236}">
                <a16:creationId xmlns:a16="http://schemas.microsoft.com/office/drawing/2014/main" id="{BEBBF5E6-9EBE-4003-9D51-C55421A3EC01}"/>
              </a:ext>
            </a:extLst>
          </p:cNvPr>
          <p:cNvSpPr/>
          <p:nvPr/>
        </p:nvSpPr>
        <p:spPr>
          <a:xfrm>
            <a:off x="6343769" y="3743551"/>
            <a:ext cx="1149531" cy="339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RESET</a:t>
            </a:r>
          </a:p>
        </p:txBody>
      </p:sp>
      <p:sp>
        <p:nvSpPr>
          <p:cNvPr id="21" name="TextBox 20">
            <a:extLst>
              <a:ext uri="{FF2B5EF4-FFF2-40B4-BE49-F238E27FC236}">
                <a16:creationId xmlns:a16="http://schemas.microsoft.com/office/drawing/2014/main" id="{FA93E4F3-FDEC-4DA9-8101-9FED5E18F565}"/>
              </a:ext>
            </a:extLst>
          </p:cNvPr>
          <p:cNvSpPr txBox="1"/>
          <p:nvPr/>
        </p:nvSpPr>
        <p:spPr>
          <a:xfrm>
            <a:off x="757314" y="5713217"/>
            <a:ext cx="4910852" cy="307777"/>
          </a:xfrm>
          <a:prstGeom prst="rect">
            <a:avLst/>
          </a:prstGeom>
          <a:noFill/>
        </p:spPr>
        <p:txBody>
          <a:bodyPr wrap="square" rtlCol="0">
            <a:spAutoFit/>
          </a:bodyPr>
          <a:lstStyle/>
          <a:p>
            <a:r>
              <a:rPr lang="en-US" sz="1400" i="1" dirty="0">
                <a:solidFill>
                  <a:schemeClr val="bg1"/>
                </a:solidFill>
              </a:rPr>
              <a:t>*AR sessions are CPU intensive and can make the device run hot!</a:t>
            </a:r>
          </a:p>
        </p:txBody>
      </p:sp>
      <p:sp>
        <p:nvSpPr>
          <p:cNvPr id="23" name="Arrow: Right 22">
            <a:extLst>
              <a:ext uri="{FF2B5EF4-FFF2-40B4-BE49-F238E27FC236}">
                <a16:creationId xmlns:a16="http://schemas.microsoft.com/office/drawing/2014/main" id="{91F7F385-5935-41A3-8B8F-56373B8F32E1}"/>
              </a:ext>
            </a:extLst>
          </p:cNvPr>
          <p:cNvSpPr/>
          <p:nvPr/>
        </p:nvSpPr>
        <p:spPr>
          <a:xfrm>
            <a:off x="7611316" y="3791448"/>
            <a:ext cx="281883" cy="2438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222458CA-13E1-4147-866A-66F2C319C43F}"/>
              </a:ext>
            </a:extLst>
          </p:cNvPr>
          <p:cNvSpPr/>
          <p:nvPr/>
        </p:nvSpPr>
        <p:spPr>
          <a:xfrm>
            <a:off x="1002276" y="4800264"/>
            <a:ext cx="1149531" cy="339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RESUME</a:t>
            </a:r>
          </a:p>
        </p:txBody>
      </p:sp>
      <p:sp>
        <p:nvSpPr>
          <p:cNvPr id="27" name="Arrow: Right 26">
            <a:extLst>
              <a:ext uri="{FF2B5EF4-FFF2-40B4-BE49-F238E27FC236}">
                <a16:creationId xmlns:a16="http://schemas.microsoft.com/office/drawing/2014/main" id="{1D2C24C8-BD1A-4D4E-9CD1-700F9BC58260}"/>
              </a:ext>
            </a:extLst>
          </p:cNvPr>
          <p:cNvSpPr/>
          <p:nvPr/>
        </p:nvSpPr>
        <p:spPr>
          <a:xfrm>
            <a:off x="2264229" y="4848161"/>
            <a:ext cx="281883" cy="2438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2C69635E-FE10-4D2B-85DC-A15B69D307F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58534" y="4592672"/>
            <a:ext cx="3427514" cy="952633"/>
          </a:xfrm>
          <a:prstGeom prst="rect">
            <a:avLst/>
          </a:prstGeom>
        </p:spPr>
      </p:pic>
    </p:spTree>
    <p:extLst>
      <p:ext uri="{BB962C8B-B14F-4D97-AF65-F5344CB8AC3E}">
        <p14:creationId xmlns:p14="http://schemas.microsoft.com/office/powerpoint/2010/main" val="4069406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 </a:t>
            </a:r>
            <a:r>
              <a:rPr lang="en-US" sz="3800" b="1" dirty="0">
                <a:solidFill>
                  <a:schemeClr val="bg1"/>
                </a:solidFill>
              </a:rPr>
              <a:t>- </a:t>
            </a:r>
            <a:r>
              <a:rPr lang="en-US" sz="3800" dirty="0">
                <a:solidFill>
                  <a:schemeClr val="bg1"/>
                </a:solidFill>
              </a:rPr>
              <a:t>AR Session Origin</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7" y="1909192"/>
            <a:ext cx="10641089" cy="3723093"/>
          </a:xfrm>
        </p:spPr>
        <p:txBody>
          <a:bodyPr>
            <a:normAutofit/>
          </a:bodyPr>
          <a:lstStyle/>
          <a:p>
            <a:pPr marL="0" indent="0">
              <a:buNone/>
            </a:pPr>
            <a:r>
              <a:rPr lang="en-US" sz="1800" b="1" dirty="0">
                <a:solidFill>
                  <a:schemeClr val="accent2"/>
                </a:solidFill>
              </a:rPr>
              <a:t>Transforms trackable features into their final Pose in the Unity Scene</a:t>
            </a:r>
          </a:p>
          <a:p>
            <a:pPr marL="0" indent="0">
              <a:buNone/>
            </a:pPr>
            <a:endParaRPr lang="en-US" sz="1800" b="1" dirty="0">
              <a:solidFill>
                <a:schemeClr val="accent2"/>
              </a:solidFill>
            </a:endParaRPr>
          </a:p>
          <a:p>
            <a:pPr marL="0" indent="0">
              <a:buNone/>
            </a:pPr>
            <a:endParaRPr lang="en-US" sz="1800" b="1" dirty="0">
              <a:solidFill>
                <a:schemeClr val="accent2"/>
              </a:solidFill>
            </a:endParaRPr>
          </a:p>
          <a:p>
            <a:pPr marL="0" indent="0">
              <a:buNone/>
            </a:pPr>
            <a:endParaRPr lang="en-US" sz="1800" b="1" dirty="0">
              <a:solidFill>
                <a:schemeClr val="accent2"/>
              </a:solidFill>
            </a:endParaRPr>
          </a:p>
          <a:p>
            <a:pPr marL="0" indent="0">
              <a:buNone/>
            </a:pPr>
            <a:r>
              <a:rPr lang="en-US" sz="1800" b="1" dirty="0">
                <a:solidFill>
                  <a:schemeClr val="accent2"/>
                </a:solidFill>
              </a:rPr>
              <a:t>Scale</a:t>
            </a:r>
          </a:p>
          <a:p>
            <a:r>
              <a:rPr lang="en-US" sz="1600" dirty="0">
                <a:solidFill>
                  <a:schemeClr val="accent2">
                    <a:lumMod val="60000"/>
                    <a:lumOff val="40000"/>
                  </a:schemeClr>
                </a:solidFill>
              </a:rPr>
              <a:t>Transform</a:t>
            </a:r>
          </a:p>
          <a:p>
            <a:r>
              <a:rPr lang="en-US" sz="1600" dirty="0">
                <a:solidFill>
                  <a:schemeClr val="accent2">
                    <a:lumMod val="60000"/>
                    <a:lumOff val="40000"/>
                  </a:schemeClr>
                </a:solidFill>
              </a:rPr>
              <a:t>Bigger scale = smaller content</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4FECD0B-1F50-425B-9965-F4C5A011F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276" y="2403765"/>
            <a:ext cx="5153025" cy="561975"/>
          </a:xfrm>
          <a:prstGeom prst="rect">
            <a:avLst/>
          </a:prstGeom>
        </p:spPr>
      </p:pic>
      <p:pic>
        <p:nvPicPr>
          <p:cNvPr id="10" name="Graphic 9" descr="Video camera">
            <a:extLst>
              <a:ext uri="{FF2B5EF4-FFF2-40B4-BE49-F238E27FC236}">
                <a16:creationId xmlns:a16="http://schemas.microsoft.com/office/drawing/2014/main" id="{E3065EE5-A52B-47B2-8BDA-9284CCBE6A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174174" flipH="1">
            <a:off x="9842317" y="2689341"/>
            <a:ext cx="1002149" cy="914400"/>
          </a:xfrm>
          <a:prstGeom prst="rect">
            <a:avLst/>
          </a:prstGeom>
        </p:spPr>
      </p:pic>
      <p:pic>
        <p:nvPicPr>
          <p:cNvPr id="17" name="Graphic 16" descr="House">
            <a:extLst>
              <a:ext uri="{FF2B5EF4-FFF2-40B4-BE49-F238E27FC236}">
                <a16:creationId xmlns:a16="http://schemas.microsoft.com/office/drawing/2014/main" id="{5E937617-973F-4B82-9D46-141C78C21B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6320" y="4752806"/>
            <a:ext cx="914400" cy="914400"/>
          </a:xfrm>
          <a:prstGeom prst="rect">
            <a:avLst/>
          </a:prstGeom>
        </p:spPr>
      </p:pic>
      <p:cxnSp>
        <p:nvCxnSpPr>
          <p:cNvPr id="24" name="Straight Arrow Connector 23">
            <a:extLst>
              <a:ext uri="{FF2B5EF4-FFF2-40B4-BE49-F238E27FC236}">
                <a16:creationId xmlns:a16="http://schemas.microsoft.com/office/drawing/2014/main" id="{C541F4E4-EA05-4891-BF21-297B39175BFC}"/>
              </a:ext>
            </a:extLst>
          </p:cNvPr>
          <p:cNvCxnSpPr>
            <a:cxnSpLocks/>
          </p:cNvCxnSpPr>
          <p:nvPr/>
        </p:nvCxnSpPr>
        <p:spPr>
          <a:xfrm flipV="1">
            <a:off x="5800112" y="3559159"/>
            <a:ext cx="3909161" cy="164118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339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8212494" cy="1225650"/>
          </a:xfrm>
        </p:spPr>
        <p:txBody>
          <a:bodyPr anchor="b">
            <a:normAutofit/>
          </a:bodyPr>
          <a:lstStyle/>
          <a:p>
            <a:r>
              <a:rPr lang="en-US" sz="3800" b="1" dirty="0">
                <a:solidFill>
                  <a:schemeClr val="accent2"/>
                </a:solidFill>
              </a:rPr>
              <a:t>AR Foundation </a:t>
            </a:r>
            <a:r>
              <a:rPr lang="en-US" sz="3800" b="1" dirty="0">
                <a:solidFill>
                  <a:schemeClr val="bg1"/>
                </a:solidFill>
              </a:rPr>
              <a:t>– </a:t>
            </a:r>
            <a:r>
              <a:rPr lang="en-US" sz="3800" dirty="0">
                <a:solidFill>
                  <a:schemeClr val="bg1"/>
                </a:solidFill>
              </a:rPr>
              <a:t>AR </a:t>
            </a:r>
            <a:r>
              <a:rPr lang="en-US" sz="3800" dirty="0" err="1">
                <a:solidFill>
                  <a:schemeClr val="bg1"/>
                </a:solidFill>
              </a:rPr>
              <a:t>Raycast</a:t>
            </a:r>
            <a:r>
              <a:rPr lang="en-US" sz="3800" dirty="0">
                <a:solidFill>
                  <a:schemeClr val="bg1"/>
                </a:solidFill>
              </a:rPr>
              <a:t> Manager</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7" y="1909192"/>
            <a:ext cx="10641089" cy="3723093"/>
          </a:xfrm>
        </p:spPr>
        <p:txBody>
          <a:bodyPr>
            <a:normAutofit/>
          </a:bodyPr>
          <a:lstStyle/>
          <a:p>
            <a:pPr marL="0" indent="0">
              <a:buNone/>
            </a:pPr>
            <a:r>
              <a:rPr lang="en-US" sz="1800" b="1" dirty="0">
                <a:solidFill>
                  <a:schemeClr val="accent2"/>
                </a:solidFill>
              </a:rPr>
              <a:t>Only hit tests against trackable planes and points in the point cloud.</a:t>
            </a:r>
          </a:p>
          <a:p>
            <a:pPr marL="0" indent="0">
              <a:buNone/>
            </a:pPr>
            <a:endParaRPr lang="en-US" sz="1800" b="1" dirty="0">
              <a:solidFill>
                <a:schemeClr val="accent2"/>
              </a:solidFill>
            </a:endParaRPr>
          </a:p>
          <a:p>
            <a:pPr marL="0" indent="0">
              <a:buNone/>
            </a:pPr>
            <a:endParaRPr lang="en-US" sz="1800" b="1" dirty="0">
              <a:solidFill>
                <a:schemeClr val="accent2"/>
              </a:solidFill>
            </a:endParaRPr>
          </a:p>
          <a:p>
            <a:r>
              <a:rPr lang="en-US" sz="1600" dirty="0">
                <a:solidFill>
                  <a:schemeClr val="bg1">
                    <a:lumMod val="85000"/>
                  </a:schemeClr>
                </a:solidFill>
              </a:rPr>
              <a:t>Add this component to the </a:t>
            </a:r>
            <a:r>
              <a:rPr lang="en-US" sz="1600" b="1" dirty="0">
                <a:solidFill>
                  <a:schemeClr val="accent2">
                    <a:lumMod val="60000"/>
                    <a:lumOff val="40000"/>
                  </a:schemeClr>
                </a:solidFill>
              </a:rPr>
              <a:t>same</a:t>
            </a:r>
            <a:r>
              <a:rPr lang="en-US" sz="1600" dirty="0">
                <a:solidFill>
                  <a:schemeClr val="bg1">
                    <a:lumMod val="85000"/>
                  </a:schemeClr>
                </a:solidFill>
              </a:rPr>
              <a:t> </a:t>
            </a:r>
            <a:r>
              <a:rPr lang="en-US" sz="1600" b="1" dirty="0" err="1">
                <a:solidFill>
                  <a:schemeClr val="accent2">
                    <a:lumMod val="60000"/>
                    <a:lumOff val="40000"/>
                  </a:schemeClr>
                </a:solidFill>
              </a:rPr>
              <a:t>GameObject</a:t>
            </a:r>
            <a:r>
              <a:rPr lang="en-US" sz="1600" dirty="0">
                <a:solidFill>
                  <a:schemeClr val="bg1">
                    <a:lumMod val="85000"/>
                  </a:schemeClr>
                </a:solidFill>
              </a:rPr>
              <a:t> as the </a:t>
            </a:r>
            <a:r>
              <a:rPr lang="en-US" sz="1600" b="1" dirty="0">
                <a:solidFill>
                  <a:schemeClr val="accent2">
                    <a:lumMod val="60000"/>
                    <a:lumOff val="40000"/>
                  </a:schemeClr>
                </a:solidFill>
              </a:rPr>
              <a:t>AR Session Origin</a:t>
            </a:r>
          </a:p>
          <a:p>
            <a:r>
              <a:rPr lang="en-US" sz="1600" dirty="0">
                <a:solidFill>
                  <a:schemeClr val="bg1">
                    <a:lumMod val="85000"/>
                  </a:schemeClr>
                </a:solidFill>
              </a:rPr>
              <a:t>There are </a:t>
            </a:r>
            <a:r>
              <a:rPr lang="en-US" sz="1600" b="1" dirty="0">
                <a:solidFill>
                  <a:schemeClr val="accent2">
                    <a:lumMod val="60000"/>
                    <a:lumOff val="40000"/>
                  </a:schemeClr>
                </a:solidFill>
              </a:rPr>
              <a:t>two ray casting methods </a:t>
            </a:r>
            <a:r>
              <a:rPr lang="en-US" sz="1600" dirty="0">
                <a:solidFill>
                  <a:schemeClr val="bg1">
                    <a:lumMod val="85000"/>
                  </a:schemeClr>
                </a:solidFill>
              </a:rPr>
              <a:t>on the AR </a:t>
            </a:r>
            <a:r>
              <a:rPr lang="en-US" sz="1600" dirty="0" err="1">
                <a:solidFill>
                  <a:schemeClr val="bg1">
                    <a:lumMod val="85000"/>
                  </a:schemeClr>
                </a:solidFill>
              </a:rPr>
              <a:t>Raycast</a:t>
            </a:r>
            <a:r>
              <a:rPr lang="en-US" sz="1600" dirty="0">
                <a:solidFill>
                  <a:schemeClr val="bg1">
                    <a:lumMod val="85000"/>
                  </a:schemeClr>
                </a:solidFill>
              </a:rPr>
              <a:t> Manager</a:t>
            </a:r>
          </a:p>
          <a:p>
            <a:pPr lvl="1">
              <a:buFont typeface="+mj-lt"/>
              <a:buAutoNum type="arabicPeriod"/>
            </a:pPr>
            <a:r>
              <a:rPr lang="en-US" sz="1200" b="1" dirty="0" err="1">
                <a:solidFill>
                  <a:schemeClr val="bg1">
                    <a:lumMod val="85000"/>
                  </a:schemeClr>
                </a:solidFill>
              </a:rPr>
              <a:t>ScreenPoint</a:t>
            </a:r>
            <a:endParaRPr lang="en-US" sz="1200" b="1" dirty="0">
              <a:solidFill>
                <a:schemeClr val="bg1">
                  <a:lumMod val="85000"/>
                </a:schemeClr>
              </a:solidFill>
            </a:endParaRPr>
          </a:p>
          <a:p>
            <a:pPr lvl="1">
              <a:buFont typeface="+mj-lt"/>
              <a:buAutoNum type="arabicPeriod"/>
            </a:pPr>
            <a:r>
              <a:rPr lang="en-US" sz="1200" b="1" dirty="0">
                <a:solidFill>
                  <a:schemeClr val="bg1">
                    <a:lumMod val="85000"/>
                  </a:schemeClr>
                </a:solidFill>
              </a:rPr>
              <a:t>Arbitrary Ray</a:t>
            </a:r>
            <a:endParaRPr lang="en-US" sz="1200" b="1" dirty="0">
              <a:solidFill>
                <a:schemeClr val="accent2">
                  <a:lumMod val="60000"/>
                  <a:lumOff val="40000"/>
                </a:schemeClr>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4FECD0B-1F50-425B-9965-F4C5A011F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508" y="2319790"/>
            <a:ext cx="4775608" cy="61002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D42452E-9ACE-4881-89B1-16ED837D3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698" y="4173611"/>
            <a:ext cx="6658904" cy="895475"/>
          </a:xfrm>
          <a:prstGeom prst="rect">
            <a:avLst/>
          </a:prstGeom>
        </p:spPr>
      </p:pic>
      <p:pic>
        <p:nvPicPr>
          <p:cNvPr id="12" name="Picture 11">
            <a:extLst>
              <a:ext uri="{FF2B5EF4-FFF2-40B4-BE49-F238E27FC236}">
                <a16:creationId xmlns:a16="http://schemas.microsoft.com/office/drawing/2014/main" id="{531C5CA6-83B1-4F0E-A865-0D62D92F1F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5090" y="5586079"/>
            <a:ext cx="6668431" cy="562053"/>
          </a:xfrm>
          <a:prstGeom prst="rect">
            <a:avLst/>
          </a:prstGeom>
        </p:spPr>
      </p:pic>
      <p:sp>
        <p:nvSpPr>
          <p:cNvPr id="14" name="TextBox 13">
            <a:extLst>
              <a:ext uri="{FF2B5EF4-FFF2-40B4-BE49-F238E27FC236}">
                <a16:creationId xmlns:a16="http://schemas.microsoft.com/office/drawing/2014/main" id="{03E648CC-2B87-4100-A0AE-872CE7A3604E}"/>
              </a:ext>
            </a:extLst>
          </p:cNvPr>
          <p:cNvSpPr txBox="1"/>
          <p:nvPr/>
        </p:nvSpPr>
        <p:spPr>
          <a:xfrm>
            <a:off x="897767" y="5181408"/>
            <a:ext cx="4189444"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85000"/>
                  </a:schemeClr>
                </a:solidFill>
              </a:rPr>
              <a:t>You can pass a touch position directly</a:t>
            </a:r>
          </a:p>
        </p:txBody>
      </p:sp>
    </p:spTree>
    <p:extLst>
      <p:ext uri="{BB962C8B-B14F-4D97-AF65-F5344CB8AC3E}">
        <p14:creationId xmlns:p14="http://schemas.microsoft.com/office/powerpoint/2010/main" val="2147935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9986554" cy="1225650"/>
          </a:xfrm>
        </p:spPr>
        <p:txBody>
          <a:bodyPr anchor="b">
            <a:normAutofit/>
          </a:bodyPr>
          <a:lstStyle/>
          <a:p>
            <a:r>
              <a:rPr lang="en-US" sz="3800" b="1" dirty="0">
                <a:solidFill>
                  <a:schemeClr val="accent2"/>
                </a:solidFill>
              </a:rPr>
              <a:t>AR Foundation </a:t>
            </a:r>
            <a:r>
              <a:rPr lang="en-US" sz="3800" b="1" dirty="0">
                <a:solidFill>
                  <a:schemeClr val="bg1"/>
                </a:solidFill>
              </a:rPr>
              <a:t>– </a:t>
            </a:r>
            <a:r>
              <a:rPr lang="en-US" sz="3800" dirty="0" err="1">
                <a:solidFill>
                  <a:schemeClr val="bg1"/>
                </a:solidFill>
              </a:rPr>
              <a:t>MakeAppearOnPlane</a:t>
            </a:r>
            <a:endParaRPr lang="en-US" sz="3800" dirty="0">
              <a:solidFill>
                <a:schemeClr val="bg1"/>
              </a:solidFill>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7" y="1909192"/>
            <a:ext cx="10641089" cy="3723093"/>
          </a:xfrm>
        </p:spPr>
        <p:txBody>
          <a:bodyPr>
            <a:normAutofit/>
          </a:bodyPr>
          <a:lstStyle/>
          <a:p>
            <a:pPr marL="0" indent="0">
              <a:buNone/>
            </a:pPr>
            <a:r>
              <a:rPr lang="en-US" sz="1800" b="1" dirty="0">
                <a:solidFill>
                  <a:schemeClr val="accent2"/>
                </a:solidFill>
              </a:rPr>
              <a:t>Move the </a:t>
            </a:r>
            <a:r>
              <a:rPr lang="en-US" sz="1800" b="1" dirty="0" err="1">
                <a:solidFill>
                  <a:schemeClr val="accent2">
                    <a:lumMod val="60000"/>
                    <a:lumOff val="40000"/>
                  </a:schemeClr>
                </a:solidFill>
              </a:rPr>
              <a:t>ARSessionOrigin</a:t>
            </a:r>
            <a:r>
              <a:rPr lang="en-US" sz="1800" b="1" dirty="0">
                <a:solidFill>
                  <a:schemeClr val="accent2"/>
                </a:solidFill>
              </a:rPr>
              <a:t> in such a way that it makes the given content appear to be at a given location acquired via a </a:t>
            </a:r>
            <a:r>
              <a:rPr lang="en-US" sz="1800" b="1" dirty="0" err="1">
                <a:solidFill>
                  <a:schemeClr val="accent2"/>
                </a:solidFill>
              </a:rPr>
              <a:t>raycast</a:t>
            </a:r>
            <a:r>
              <a:rPr lang="en-US" sz="1800" b="1" dirty="0">
                <a:solidFill>
                  <a:schemeClr val="accent2"/>
                </a:solidFill>
              </a:rPr>
              <a:t>.</a:t>
            </a:r>
          </a:p>
          <a:p>
            <a:pPr marL="342900" indent="-342900">
              <a:buFont typeface="+mj-lt"/>
              <a:buAutoNum type="arabicPeriod"/>
            </a:pPr>
            <a:r>
              <a:rPr lang="en-US" sz="1600" dirty="0">
                <a:solidFill>
                  <a:schemeClr val="bg1">
                    <a:lumMod val="85000"/>
                  </a:schemeClr>
                </a:solidFill>
              </a:rPr>
              <a:t>Add an empty </a:t>
            </a:r>
            <a:r>
              <a:rPr lang="en-US" sz="1600" b="1" dirty="0" err="1">
                <a:solidFill>
                  <a:schemeClr val="accent2">
                    <a:lumMod val="60000"/>
                    <a:lumOff val="40000"/>
                  </a:schemeClr>
                </a:solidFill>
              </a:rPr>
              <a:t>GameObject</a:t>
            </a:r>
            <a:r>
              <a:rPr lang="en-US" sz="1600" dirty="0">
                <a:solidFill>
                  <a:schemeClr val="bg1">
                    <a:lumMod val="85000"/>
                  </a:schemeClr>
                </a:solidFill>
              </a:rPr>
              <a:t> to the Scene named </a:t>
            </a:r>
            <a:r>
              <a:rPr lang="en-US" sz="1600" b="1" dirty="0">
                <a:solidFill>
                  <a:schemeClr val="accent2">
                    <a:lumMod val="60000"/>
                    <a:lumOff val="40000"/>
                  </a:schemeClr>
                </a:solidFill>
              </a:rPr>
              <a:t>“Content”</a:t>
            </a:r>
          </a:p>
          <a:p>
            <a:pPr marL="342900" indent="-342900">
              <a:buFont typeface="+mj-lt"/>
              <a:buAutoNum type="arabicPeriod"/>
            </a:pPr>
            <a:r>
              <a:rPr lang="en-US" sz="1600" dirty="0">
                <a:solidFill>
                  <a:schemeClr val="bg1">
                    <a:lumMod val="85000"/>
                  </a:schemeClr>
                </a:solidFill>
              </a:rPr>
              <a:t>Add the </a:t>
            </a:r>
            <a:r>
              <a:rPr lang="en-US" sz="1600" b="1" dirty="0">
                <a:solidFill>
                  <a:schemeClr val="accent2">
                    <a:lumMod val="60000"/>
                    <a:lumOff val="40000"/>
                  </a:schemeClr>
                </a:solidFill>
              </a:rPr>
              <a:t>Astronaut</a:t>
            </a:r>
            <a:r>
              <a:rPr lang="en-US" sz="1600" dirty="0">
                <a:solidFill>
                  <a:schemeClr val="bg1">
                    <a:lumMod val="85000"/>
                  </a:schemeClr>
                </a:solidFill>
              </a:rPr>
              <a:t> asset to the </a:t>
            </a:r>
            <a:r>
              <a:rPr lang="en-US" sz="1600" b="1" dirty="0">
                <a:solidFill>
                  <a:schemeClr val="accent2">
                    <a:lumMod val="60000"/>
                    <a:lumOff val="40000"/>
                  </a:schemeClr>
                </a:solidFill>
              </a:rPr>
              <a:t>Content </a:t>
            </a:r>
            <a:r>
              <a:rPr lang="en-US" sz="1600" dirty="0" err="1">
                <a:solidFill>
                  <a:schemeClr val="bg1">
                    <a:lumMod val="85000"/>
                  </a:schemeClr>
                </a:solidFill>
              </a:rPr>
              <a:t>GameObject</a:t>
            </a:r>
            <a:endParaRPr lang="en-US" sz="1600" dirty="0">
              <a:solidFill>
                <a:schemeClr val="bg1">
                  <a:lumMod val="85000"/>
                </a:schemeClr>
              </a:solidFill>
            </a:endParaRPr>
          </a:p>
          <a:p>
            <a:pPr marL="342900" indent="-342900">
              <a:buFont typeface="+mj-lt"/>
              <a:buAutoNum type="arabicPeriod"/>
            </a:pPr>
            <a:r>
              <a:rPr lang="en-US" sz="1600" dirty="0">
                <a:solidFill>
                  <a:schemeClr val="bg1">
                    <a:lumMod val="85000"/>
                  </a:schemeClr>
                </a:solidFill>
              </a:rPr>
              <a:t>Create a C# Script, name it </a:t>
            </a:r>
            <a:r>
              <a:rPr lang="en-US" sz="1600" b="1" dirty="0">
                <a:solidFill>
                  <a:schemeClr val="bg1">
                    <a:lumMod val="85000"/>
                  </a:schemeClr>
                </a:solidFill>
              </a:rPr>
              <a:t>“</a:t>
            </a:r>
            <a:r>
              <a:rPr lang="en-US" sz="1600" b="1" dirty="0" err="1">
                <a:solidFill>
                  <a:schemeClr val="bg1">
                    <a:lumMod val="85000"/>
                  </a:schemeClr>
                </a:solidFill>
              </a:rPr>
              <a:t>MakeAppearOnPlane</a:t>
            </a:r>
            <a:r>
              <a:rPr lang="en-US" sz="1600" b="1" dirty="0">
                <a:solidFill>
                  <a:schemeClr val="bg1">
                    <a:lumMod val="85000"/>
                  </a:schemeClr>
                </a:solidFill>
              </a:rPr>
              <a:t>”</a:t>
            </a:r>
          </a:p>
          <a:p>
            <a:pPr marL="342900" indent="-342900">
              <a:buFont typeface="+mj-lt"/>
              <a:buAutoNum type="arabicPeriod"/>
            </a:pPr>
            <a:r>
              <a:rPr lang="en-US" sz="1600" dirty="0">
                <a:solidFill>
                  <a:schemeClr val="bg1">
                    <a:lumMod val="85000"/>
                  </a:schemeClr>
                </a:solidFill>
              </a:rPr>
              <a:t>Add </a:t>
            </a:r>
            <a:r>
              <a:rPr lang="en-US" sz="1600" b="1" dirty="0" err="1">
                <a:solidFill>
                  <a:schemeClr val="bg1">
                    <a:lumMod val="85000"/>
                  </a:schemeClr>
                </a:solidFill>
              </a:rPr>
              <a:t>ARRaycastManager</a:t>
            </a:r>
            <a:r>
              <a:rPr lang="en-US" sz="1600" dirty="0">
                <a:solidFill>
                  <a:schemeClr val="bg1">
                    <a:lumMod val="85000"/>
                  </a:schemeClr>
                </a:solidFill>
              </a:rPr>
              <a:t> to </a:t>
            </a:r>
            <a:r>
              <a:rPr lang="en-US" sz="1600" b="1" dirty="0" err="1">
                <a:solidFill>
                  <a:schemeClr val="bg1">
                    <a:lumMod val="85000"/>
                  </a:schemeClr>
                </a:solidFill>
              </a:rPr>
              <a:t>ARSessionOrigin</a:t>
            </a:r>
            <a:endParaRPr lang="en-US" sz="1600" b="1" dirty="0">
              <a:solidFill>
                <a:schemeClr val="bg1">
                  <a:lumMod val="85000"/>
                </a:schemeClr>
              </a:solidFill>
            </a:endParaRPr>
          </a:p>
          <a:p>
            <a:pPr marL="342900" indent="-342900">
              <a:buFont typeface="+mj-lt"/>
              <a:buAutoNum type="arabicPeriod"/>
            </a:pPr>
            <a:r>
              <a:rPr lang="en-US" sz="1600" dirty="0">
                <a:solidFill>
                  <a:schemeClr val="bg1">
                    <a:lumMod val="85000"/>
                  </a:schemeClr>
                </a:solidFill>
              </a:rPr>
              <a:t>Attach the </a:t>
            </a:r>
            <a:r>
              <a:rPr lang="en-US" sz="1600" b="1" dirty="0" err="1">
                <a:solidFill>
                  <a:schemeClr val="bg1">
                    <a:lumMod val="85000"/>
                  </a:schemeClr>
                </a:solidFill>
              </a:rPr>
              <a:t>MakeAppearOnPlane</a:t>
            </a:r>
            <a:r>
              <a:rPr lang="en-US" sz="1600" b="1" dirty="0">
                <a:solidFill>
                  <a:schemeClr val="bg1">
                    <a:lumMod val="85000"/>
                  </a:schemeClr>
                </a:solidFill>
              </a:rPr>
              <a:t> </a:t>
            </a:r>
            <a:r>
              <a:rPr lang="en-US" sz="1600" dirty="0">
                <a:solidFill>
                  <a:schemeClr val="bg1">
                    <a:lumMod val="85000"/>
                  </a:schemeClr>
                </a:solidFill>
              </a:rPr>
              <a:t>script to </a:t>
            </a:r>
            <a:r>
              <a:rPr lang="en-US" sz="1600" b="1" dirty="0" err="1">
                <a:solidFill>
                  <a:schemeClr val="bg1">
                    <a:lumMod val="85000"/>
                  </a:schemeClr>
                </a:solidFill>
              </a:rPr>
              <a:t>ARSessionOrigin</a:t>
            </a:r>
            <a:endParaRPr lang="en-US" sz="1600" b="1" dirty="0">
              <a:solidFill>
                <a:schemeClr val="bg1">
                  <a:lumMod val="85000"/>
                </a:schemeClr>
              </a:solidFill>
            </a:endParaRPr>
          </a:p>
          <a:p>
            <a:pPr marL="0" indent="0">
              <a:buNone/>
            </a:pPr>
            <a:r>
              <a:rPr lang="en-US" sz="1800" b="1" dirty="0">
                <a:solidFill>
                  <a:schemeClr val="accent2"/>
                </a:solidFill>
              </a:rPr>
              <a:t>What do we want </a:t>
            </a:r>
            <a:r>
              <a:rPr lang="en-US" sz="1800" b="1" dirty="0" err="1">
                <a:solidFill>
                  <a:schemeClr val="accent2">
                    <a:lumMod val="60000"/>
                    <a:lumOff val="40000"/>
                  </a:schemeClr>
                </a:solidFill>
              </a:rPr>
              <a:t>MakeAppearOnPlane</a:t>
            </a:r>
            <a:r>
              <a:rPr lang="en-US" sz="1800" b="1" dirty="0">
                <a:solidFill>
                  <a:schemeClr val="accent2"/>
                </a:solidFill>
              </a:rPr>
              <a:t> to do?</a:t>
            </a:r>
          </a:p>
          <a:p>
            <a:r>
              <a:rPr lang="en-US" sz="1600" dirty="0">
                <a:solidFill>
                  <a:schemeClr val="bg1">
                    <a:lumMod val="85000"/>
                  </a:schemeClr>
                </a:solidFill>
              </a:rPr>
              <a:t>Take a </a:t>
            </a:r>
            <a:r>
              <a:rPr lang="en-US" sz="1600" b="1" dirty="0">
                <a:solidFill>
                  <a:schemeClr val="accent2">
                    <a:lumMod val="60000"/>
                    <a:lumOff val="40000"/>
                  </a:schemeClr>
                </a:solidFill>
              </a:rPr>
              <a:t>Transform</a:t>
            </a:r>
            <a:r>
              <a:rPr lang="en-US" sz="1600" dirty="0">
                <a:solidFill>
                  <a:schemeClr val="bg1">
                    <a:lumMod val="85000"/>
                  </a:schemeClr>
                </a:solidFill>
              </a:rPr>
              <a:t> and make it appear at a </a:t>
            </a:r>
            <a:r>
              <a:rPr lang="en-US" sz="1600" b="1" dirty="0">
                <a:solidFill>
                  <a:schemeClr val="accent2">
                    <a:lumMod val="60000"/>
                    <a:lumOff val="40000"/>
                  </a:schemeClr>
                </a:solidFill>
              </a:rPr>
              <a:t>Touch Point</a:t>
            </a:r>
          </a:p>
          <a:p>
            <a:r>
              <a:rPr lang="en-US" sz="1600" dirty="0">
                <a:solidFill>
                  <a:schemeClr val="bg1">
                    <a:lumMod val="85000"/>
                  </a:schemeClr>
                </a:solidFill>
              </a:rPr>
              <a:t>Make the Astronaut appear as tall as you are</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98263989-7BF8-4FB7-9045-08F1F2A20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808" y="2621799"/>
            <a:ext cx="4172425" cy="1018355"/>
          </a:xfrm>
          <a:prstGeom prst="rect">
            <a:avLst/>
          </a:prstGeom>
        </p:spPr>
      </p:pic>
      <p:pic>
        <p:nvPicPr>
          <p:cNvPr id="9" name="Picture 8" descr="A screen shot of a clock&#10;&#10;Description automatically generated">
            <a:extLst>
              <a:ext uri="{FF2B5EF4-FFF2-40B4-BE49-F238E27FC236}">
                <a16:creationId xmlns:a16="http://schemas.microsoft.com/office/drawing/2014/main" id="{2170CC2D-EA62-44D1-8827-558C441FD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808" y="3799589"/>
            <a:ext cx="2505425" cy="600159"/>
          </a:xfrm>
          <a:prstGeom prst="rect">
            <a:avLst/>
          </a:prstGeom>
        </p:spPr>
      </p:pic>
      <p:pic>
        <p:nvPicPr>
          <p:cNvPr id="16" name="Picture 15" descr="A picture containing computer, holding&#10;&#10;Description automatically generated">
            <a:extLst>
              <a:ext uri="{FF2B5EF4-FFF2-40B4-BE49-F238E27FC236}">
                <a16:creationId xmlns:a16="http://schemas.microsoft.com/office/drawing/2014/main" id="{A63F346E-2B0C-49F9-9A1C-D2111D123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1808" y="4653871"/>
            <a:ext cx="3943900" cy="895475"/>
          </a:xfrm>
          <a:prstGeom prst="rect">
            <a:avLst/>
          </a:prstGeom>
        </p:spPr>
      </p:pic>
    </p:spTree>
    <p:extLst>
      <p:ext uri="{BB962C8B-B14F-4D97-AF65-F5344CB8AC3E}">
        <p14:creationId xmlns:p14="http://schemas.microsoft.com/office/powerpoint/2010/main" val="52921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5795865" cy="1225650"/>
          </a:xfrm>
        </p:spPr>
        <p:txBody>
          <a:bodyPr anchor="b">
            <a:normAutofit/>
          </a:bodyPr>
          <a:lstStyle/>
          <a:p>
            <a:r>
              <a:rPr lang="en-US" sz="3800" b="1" dirty="0">
                <a:solidFill>
                  <a:schemeClr val="accent2"/>
                </a:solidFill>
              </a:rPr>
              <a:t>Google Play Services for AR</a:t>
            </a:r>
            <a:endParaRPr lang="en-US" sz="3800" dirty="0">
              <a:solidFill>
                <a:schemeClr val="bg1"/>
              </a:solidFill>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1B7D9B3-6A7A-4DB1-9ABC-8EB64CA4DBA4}"/>
              </a:ext>
            </a:extLst>
          </p:cNvPr>
          <p:cNvSpPr txBox="1">
            <a:spLocks/>
          </p:cNvSpPr>
          <p:nvPr/>
        </p:nvSpPr>
        <p:spPr>
          <a:xfrm>
            <a:off x="897769" y="1894116"/>
            <a:ext cx="4838527" cy="3738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2"/>
                </a:solidFill>
              </a:rPr>
              <a:t>“Installs Automatically…”</a:t>
            </a:r>
          </a:p>
          <a:p>
            <a:r>
              <a:rPr lang="en-US" sz="2000" dirty="0">
                <a:solidFill>
                  <a:schemeClr val="bg1">
                    <a:lumMod val="85000"/>
                  </a:schemeClr>
                </a:solidFill>
              </a:rPr>
              <a:t>Double-check to make sure</a:t>
            </a:r>
          </a:p>
        </p:txBody>
      </p:sp>
      <p:pic>
        <p:nvPicPr>
          <p:cNvPr id="6" name="Picture 5" descr="A close up of a card&#10;&#10;Description automatically generated">
            <a:extLst>
              <a:ext uri="{FF2B5EF4-FFF2-40B4-BE49-F238E27FC236}">
                <a16:creationId xmlns:a16="http://schemas.microsoft.com/office/drawing/2014/main" id="{70269DF0-C122-4B21-A9C8-9F66D28AEC32}"/>
              </a:ext>
            </a:extLst>
          </p:cNvPr>
          <p:cNvPicPr>
            <a:picLocks noChangeAspect="1"/>
          </p:cNvPicPr>
          <p:nvPr/>
        </p:nvPicPr>
        <p:blipFill rotWithShape="1">
          <a:blip r:embed="rId3">
            <a:extLst>
              <a:ext uri="{28A0092B-C50C-407E-A947-70E740481C1C}">
                <a14:useLocalDpi xmlns:a14="http://schemas.microsoft.com/office/drawing/2010/main" val="0"/>
              </a:ext>
            </a:extLst>
          </a:blip>
          <a:srcRect b="14041"/>
          <a:stretch/>
        </p:blipFill>
        <p:spPr>
          <a:xfrm>
            <a:off x="6300691" y="2353120"/>
            <a:ext cx="5501261" cy="4504880"/>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A0C9D08E-2BCD-47EA-A1F3-D498E4A9A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791" y="3223819"/>
            <a:ext cx="1819529" cy="504895"/>
          </a:xfrm>
          <a:prstGeom prst="rect">
            <a:avLst/>
          </a:prstGeom>
        </p:spPr>
      </p:pic>
    </p:spTree>
    <p:extLst>
      <p:ext uri="{BB962C8B-B14F-4D97-AF65-F5344CB8AC3E}">
        <p14:creationId xmlns:p14="http://schemas.microsoft.com/office/powerpoint/2010/main" val="148502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5795865"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What is it?</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9" y="1909192"/>
            <a:ext cx="4586513" cy="1085935"/>
          </a:xfrm>
        </p:spPr>
        <p:txBody>
          <a:bodyPr>
            <a:normAutofit/>
          </a:bodyPr>
          <a:lstStyle/>
          <a:p>
            <a:pPr marL="0" indent="0">
              <a:buNone/>
            </a:pPr>
            <a:r>
              <a:rPr lang="en-US" sz="2000" b="1" dirty="0">
                <a:solidFill>
                  <a:schemeClr val="accent2"/>
                </a:solidFill>
              </a:rPr>
              <a:t>Unity Package</a:t>
            </a:r>
          </a:p>
          <a:p>
            <a:pPr lvl="1"/>
            <a:r>
              <a:rPr lang="en-US" sz="2000" dirty="0">
                <a:solidFill>
                  <a:schemeClr val="bg1"/>
                </a:solidFill>
              </a:rPr>
              <a:t>Recognition and Tracking Technology</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1B7D9B3-6A7A-4DB1-9ABC-8EB64CA4DBA4}"/>
              </a:ext>
            </a:extLst>
          </p:cNvPr>
          <p:cNvSpPr txBox="1">
            <a:spLocks/>
          </p:cNvSpPr>
          <p:nvPr/>
        </p:nvSpPr>
        <p:spPr>
          <a:xfrm>
            <a:off x="897769" y="2956544"/>
            <a:ext cx="4838527" cy="2675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2"/>
                </a:solidFill>
              </a:rPr>
              <a:t>Supports</a:t>
            </a:r>
          </a:p>
          <a:p>
            <a:pPr lvl="1"/>
            <a:r>
              <a:rPr lang="en-US" sz="2000" dirty="0" err="1">
                <a:solidFill>
                  <a:schemeClr val="bg1"/>
                </a:solidFill>
              </a:rPr>
              <a:t>ARCore</a:t>
            </a:r>
            <a:r>
              <a:rPr lang="en-US" sz="2000" dirty="0">
                <a:solidFill>
                  <a:schemeClr val="bg1"/>
                </a:solidFill>
              </a:rPr>
              <a:t> XR Plugin </a:t>
            </a:r>
            <a:r>
              <a:rPr lang="en-US" sz="2000" dirty="0">
                <a:solidFill>
                  <a:schemeClr val="bg1">
                    <a:lumMod val="65000"/>
                  </a:schemeClr>
                </a:solidFill>
              </a:rPr>
              <a:t>(</a:t>
            </a:r>
            <a:r>
              <a:rPr lang="en-US" sz="2000" i="1" dirty="0">
                <a:solidFill>
                  <a:schemeClr val="bg1">
                    <a:lumMod val="65000"/>
                  </a:schemeClr>
                </a:solidFill>
              </a:rPr>
              <a:t>Android</a:t>
            </a:r>
            <a:r>
              <a:rPr lang="en-US" sz="2000" dirty="0">
                <a:solidFill>
                  <a:schemeClr val="bg1">
                    <a:lumMod val="65000"/>
                  </a:schemeClr>
                </a:solidFill>
              </a:rPr>
              <a:t>)</a:t>
            </a:r>
          </a:p>
          <a:p>
            <a:pPr lvl="1"/>
            <a:r>
              <a:rPr lang="en-US" sz="2000" dirty="0" err="1">
                <a:solidFill>
                  <a:schemeClr val="bg1"/>
                </a:solidFill>
              </a:rPr>
              <a:t>ARKit</a:t>
            </a:r>
            <a:r>
              <a:rPr lang="en-US" sz="2000" dirty="0">
                <a:solidFill>
                  <a:schemeClr val="bg1"/>
                </a:solidFill>
              </a:rPr>
              <a:t> XR Plugin </a:t>
            </a:r>
            <a:r>
              <a:rPr lang="en-US" sz="2000" dirty="0">
                <a:solidFill>
                  <a:schemeClr val="bg1">
                    <a:lumMod val="65000"/>
                  </a:schemeClr>
                </a:solidFill>
              </a:rPr>
              <a:t>(</a:t>
            </a:r>
            <a:r>
              <a:rPr lang="en-US" sz="2000" i="1" dirty="0">
                <a:solidFill>
                  <a:schemeClr val="bg1">
                    <a:lumMod val="65000"/>
                  </a:schemeClr>
                </a:solidFill>
              </a:rPr>
              <a:t>iOS</a:t>
            </a:r>
            <a:r>
              <a:rPr lang="en-US" sz="2000" dirty="0">
                <a:solidFill>
                  <a:schemeClr val="bg1">
                    <a:lumMod val="65000"/>
                  </a:schemeClr>
                </a:solidFill>
              </a:rPr>
              <a:t>)</a:t>
            </a:r>
          </a:p>
          <a:p>
            <a:pPr lvl="1"/>
            <a:r>
              <a:rPr lang="en-US" sz="2000" dirty="0">
                <a:solidFill>
                  <a:schemeClr val="bg1"/>
                </a:solidFill>
              </a:rPr>
              <a:t>Magic Leap XR Plugin </a:t>
            </a:r>
            <a:r>
              <a:rPr lang="en-US" sz="2000" dirty="0">
                <a:solidFill>
                  <a:schemeClr val="bg1">
                    <a:lumMod val="65000"/>
                  </a:schemeClr>
                </a:solidFill>
              </a:rPr>
              <a:t>(</a:t>
            </a:r>
            <a:r>
              <a:rPr lang="en-US" sz="2000" i="1" dirty="0">
                <a:solidFill>
                  <a:schemeClr val="bg1">
                    <a:lumMod val="65000"/>
                  </a:schemeClr>
                </a:solidFill>
              </a:rPr>
              <a:t>Magic</a:t>
            </a:r>
            <a:r>
              <a:rPr lang="en-US" sz="2000" dirty="0">
                <a:solidFill>
                  <a:schemeClr val="bg1">
                    <a:lumMod val="65000"/>
                  </a:schemeClr>
                </a:solidFill>
              </a:rPr>
              <a:t> Leap)</a:t>
            </a:r>
          </a:p>
          <a:p>
            <a:pPr lvl="1"/>
            <a:r>
              <a:rPr lang="en-US" sz="2000" dirty="0">
                <a:solidFill>
                  <a:schemeClr val="bg1"/>
                </a:solidFill>
              </a:rPr>
              <a:t>Windows XR Plugin </a:t>
            </a:r>
            <a:r>
              <a:rPr lang="en-US" sz="2000" dirty="0">
                <a:solidFill>
                  <a:schemeClr val="bg1">
                    <a:lumMod val="65000"/>
                  </a:schemeClr>
                </a:solidFill>
              </a:rPr>
              <a:t>(</a:t>
            </a:r>
            <a:r>
              <a:rPr lang="en-US" sz="2000" i="1" dirty="0">
                <a:solidFill>
                  <a:schemeClr val="bg1">
                    <a:lumMod val="65000"/>
                  </a:schemeClr>
                </a:solidFill>
              </a:rPr>
              <a:t>HoloLens</a:t>
            </a:r>
            <a:r>
              <a:rPr lang="en-US" sz="2000" dirty="0">
                <a:solidFill>
                  <a:schemeClr val="bg1">
                    <a:lumMod val="65000"/>
                  </a:schemeClr>
                </a:solidFill>
              </a:rPr>
              <a:t>)</a:t>
            </a:r>
          </a:p>
        </p:txBody>
      </p:sp>
      <p:pic>
        <p:nvPicPr>
          <p:cNvPr id="5" name="Picture 4" descr="A close up of a sign&#10;&#10;Description automatically generated">
            <a:extLst>
              <a:ext uri="{FF2B5EF4-FFF2-40B4-BE49-F238E27FC236}">
                <a16:creationId xmlns:a16="http://schemas.microsoft.com/office/drawing/2014/main" id="{49E25D6F-56C2-4BD5-96CF-DE1F54C5A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3251" y="1520518"/>
            <a:ext cx="4200980" cy="2233521"/>
          </a:xfrm>
          <a:prstGeom prst="rect">
            <a:avLst/>
          </a:prstGeom>
        </p:spPr>
      </p:pic>
      <p:pic>
        <p:nvPicPr>
          <p:cNvPr id="12" name="Picture 11" descr="A picture containing clock, flower, drawing&#10;&#10;Description automatically generated">
            <a:extLst>
              <a:ext uri="{FF2B5EF4-FFF2-40B4-BE49-F238E27FC236}">
                <a16:creationId xmlns:a16="http://schemas.microsoft.com/office/drawing/2014/main" id="{88F7719B-2A50-41DF-8BC1-A97701DAC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065" y="3194889"/>
            <a:ext cx="5089299" cy="2866972"/>
          </a:xfrm>
          <a:prstGeom prst="rect">
            <a:avLst/>
          </a:prstGeom>
        </p:spPr>
      </p:pic>
    </p:spTree>
    <p:extLst>
      <p:ext uri="{BB962C8B-B14F-4D97-AF65-F5344CB8AC3E}">
        <p14:creationId xmlns:p14="http://schemas.microsoft.com/office/powerpoint/2010/main" val="30988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Supported Concepts</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3549945" cy="3657107"/>
          </a:xfrm>
        </p:spPr>
        <p:txBody>
          <a:bodyPr>
            <a:normAutofit/>
          </a:bodyPr>
          <a:lstStyle/>
          <a:p>
            <a:r>
              <a:rPr lang="en-US" sz="2000" b="1" dirty="0">
                <a:solidFill>
                  <a:schemeClr val="bg1">
                    <a:lumMod val="65000"/>
                  </a:schemeClr>
                </a:solidFill>
              </a:rPr>
              <a:t>Device Tracking</a:t>
            </a:r>
          </a:p>
          <a:p>
            <a:r>
              <a:rPr lang="en-US" sz="2000" b="1" dirty="0">
                <a:solidFill>
                  <a:schemeClr val="bg1">
                    <a:lumMod val="65000"/>
                  </a:schemeClr>
                </a:solidFill>
              </a:rPr>
              <a:t>Plane Detection</a:t>
            </a:r>
          </a:p>
          <a:p>
            <a:r>
              <a:rPr lang="en-US" sz="2000" b="1" dirty="0">
                <a:solidFill>
                  <a:schemeClr val="bg1">
                    <a:lumMod val="65000"/>
                  </a:schemeClr>
                </a:solidFill>
              </a:rPr>
              <a:t>Point Clouds</a:t>
            </a:r>
          </a:p>
          <a:p>
            <a:r>
              <a:rPr lang="en-US" sz="2000" b="1" dirty="0">
                <a:solidFill>
                  <a:schemeClr val="bg1">
                    <a:lumMod val="65000"/>
                  </a:schemeClr>
                </a:solidFill>
              </a:rPr>
              <a:t>Anchor</a:t>
            </a:r>
          </a:p>
          <a:p>
            <a:r>
              <a:rPr lang="en-US" sz="2000" b="1" dirty="0">
                <a:solidFill>
                  <a:schemeClr val="bg1">
                    <a:lumMod val="65000"/>
                  </a:schemeClr>
                </a:solidFill>
              </a:rPr>
              <a:t>Light Estimation</a:t>
            </a:r>
          </a:p>
          <a:p>
            <a:r>
              <a:rPr lang="en-US" sz="2000" b="1" dirty="0">
                <a:solidFill>
                  <a:schemeClr val="bg1">
                    <a:lumMod val="65000"/>
                  </a:schemeClr>
                </a:solidFill>
              </a:rPr>
              <a:t>Environment Probe</a:t>
            </a:r>
          </a:p>
          <a:p>
            <a:r>
              <a:rPr lang="en-US" sz="2000" b="1" dirty="0">
                <a:solidFill>
                  <a:schemeClr val="bg1">
                    <a:lumMod val="65000"/>
                  </a:schemeClr>
                </a:solidFill>
              </a:rPr>
              <a:t>Face Tracking</a:t>
            </a:r>
          </a:p>
          <a:p>
            <a:r>
              <a:rPr lang="en-US" sz="2000" b="1" dirty="0">
                <a:solidFill>
                  <a:schemeClr val="bg1">
                    <a:lumMod val="65000"/>
                  </a:schemeClr>
                </a:solidFill>
              </a:rPr>
              <a:t>2D Image Tracking</a:t>
            </a:r>
          </a:p>
          <a:p>
            <a:r>
              <a:rPr lang="en-US" sz="2000" b="1" dirty="0">
                <a:solidFill>
                  <a:schemeClr val="bg1">
                    <a:lumMod val="65000"/>
                  </a:schemeClr>
                </a:solidFill>
              </a:rPr>
              <a:t>3D Object Tracking</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BD85BD2-BB7B-4534-9AFE-09D3A59FED7C}"/>
              </a:ext>
            </a:extLst>
          </p:cNvPr>
          <p:cNvSpPr txBox="1">
            <a:spLocks/>
          </p:cNvSpPr>
          <p:nvPr/>
        </p:nvSpPr>
        <p:spPr>
          <a:xfrm>
            <a:off x="4466948" y="1909192"/>
            <a:ext cx="4713997" cy="3657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bg1">
                    <a:lumMod val="65000"/>
                  </a:schemeClr>
                </a:solidFill>
              </a:rPr>
              <a:t>Meshing</a:t>
            </a:r>
          </a:p>
          <a:p>
            <a:r>
              <a:rPr lang="en-US" sz="2000" b="1" dirty="0">
                <a:solidFill>
                  <a:schemeClr val="bg1">
                    <a:lumMod val="65000"/>
                  </a:schemeClr>
                </a:solidFill>
              </a:rPr>
              <a:t>Body Tracking</a:t>
            </a:r>
          </a:p>
          <a:p>
            <a:r>
              <a:rPr lang="en-US" sz="2000" b="1" dirty="0">
                <a:solidFill>
                  <a:schemeClr val="bg1">
                    <a:lumMod val="65000"/>
                  </a:schemeClr>
                </a:solidFill>
              </a:rPr>
              <a:t>Collaborative Participants</a:t>
            </a:r>
          </a:p>
          <a:p>
            <a:r>
              <a:rPr lang="en-US" sz="2000" b="1" dirty="0">
                <a:solidFill>
                  <a:schemeClr val="bg1">
                    <a:lumMod val="65000"/>
                  </a:schemeClr>
                </a:solidFill>
              </a:rPr>
              <a:t>Human Segmentation and Occlusion</a:t>
            </a:r>
          </a:p>
          <a:p>
            <a:r>
              <a:rPr lang="en-US" sz="2000" b="1" dirty="0" err="1">
                <a:solidFill>
                  <a:schemeClr val="bg1">
                    <a:lumMod val="65000"/>
                  </a:schemeClr>
                </a:solidFill>
              </a:rPr>
              <a:t>Raycast</a:t>
            </a:r>
            <a:endParaRPr lang="en-US" sz="2000" b="1" dirty="0">
              <a:solidFill>
                <a:schemeClr val="bg1">
                  <a:lumMod val="65000"/>
                </a:schemeClr>
              </a:solidFill>
            </a:endParaRPr>
          </a:p>
          <a:p>
            <a:r>
              <a:rPr lang="en-US" sz="2000" b="1" dirty="0">
                <a:solidFill>
                  <a:schemeClr val="bg1">
                    <a:lumMod val="65000"/>
                  </a:schemeClr>
                </a:solidFill>
              </a:rPr>
              <a:t>Pass-through Video</a:t>
            </a:r>
          </a:p>
          <a:p>
            <a:r>
              <a:rPr lang="en-US" sz="2000" b="1" dirty="0">
                <a:solidFill>
                  <a:schemeClr val="bg1">
                    <a:lumMod val="65000"/>
                  </a:schemeClr>
                </a:solidFill>
              </a:rPr>
              <a:t>Session Management</a:t>
            </a:r>
          </a:p>
          <a:p>
            <a:r>
              <a:rPr lang="en-US" sz="2000" b="1" dirty="0">
                <a:solidFill>
                  <a:schemeClr val="bg1">
                    <a:lumMod val="65000"/>
                  </a:schemeClr>
                </a:solidFill>
              </a:rPr>
              <a:t>Occlusion</a:t>
            </a:r>
          </a:p>
        </p:txBody>
      </p:sp>
    </p:spTree>
    <p:extLst>
      <p:ext uri="{BB962C8B-B14F-4D97-AF65-F5344CB8AC3E}">
        <p14:creationId xmlns:p14="http://schemas.microsoft.com/office/powerpoint/2010/main" val="210624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0D518200-6436-4C68-AEDD-1D1ACD189E3E}"/>
              </a:ext>
            </a:extLst>
          </p:cNvPr>
          <p:cNvSpPr>
            <a:spLocks noChangeArrowheads="1"/>
          </p:cNvSpPr>
          <p:nvPr/>
        </p:nvSpPr>
        <p:spPr bwMode="auto">
          <a:xfrm>
            <a:off x="471487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text&#10;&#10;Description automatically generated">
            <a:extLst>
              <a:ext uri="{FF2B5EF4-FFF2-40B4-BE49-F238E27FC236}">
                <a16:creationId xmlns:a16="http://schemas.microsoft.com/office/drawing/2014/main" id="{100532E2-8372-4AA0-9289-894A67E61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837" y="1055888"/>
            <a:ext cx="6630325" cy="5296639"/>
          </a:xfrm>
          <a:prstGeom prst="rect">
            <a:avLst/>
          </a:prstGeom>
        </p:spPr>
      </p:pic>
    </p:spTree>
    <p:extLst>
      <p:ext uri="{BB962C8B-B14F-4D97-AF65-F5344CB8AC3E}">
        <p14:creationId xmlns:p14="http://schemas.microsoft.com/office/powerpoint/2010/main" val="374129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0D518200-6436-4C68-AEDD-1D1ACD189E3E}"/>
              </a:ext>
            </a:extLst>
          </p:cNvPr>
          <p:cNvSpPr>
            <a:spLocks noChangeArrowheads="1"/>
          </p:cNvSpPr>
          <p:nvPr/>
        </p:nvSpPr>
        <p:spPr bwMode="auto">
          <a:xfrm>
            <a:off x="471487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E6EFEACE-8ADC-430E-9402-96FFCA5DD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125" y="132890"/>
            <a:ext cx="9497750" cy="6592220"/>
          </a:xfrm>
          <a:prstGeom prst="rect">
            <a:avLst/>
          </a:prstGeom>
        </p:spPr>
      </p:pic>
    </p:spTree>
    <p:extLst>
      <p:ext uri="{BB962C8B-B14F-4D97-AF65-F5344CB8AC3E}">
        <p14:creationId xmlns:p14="http://schemas.microsoft.com/office/powerpoint/2010/main" val="394578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Glossary</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9808702" cy="3723093"/>
          </a:xfrm>
        </p:spPr>
        <p:txBody>
          <a:bodyPr>
            <a:normAutofit fontScale="92500" lnSpcReduction="10000"/>
          </a:bodyPr>
          <a:lstStyle/>
          <a:p>
            <a:pPr marL="0" indent="0">
              <a:buNone/>
            </a:pPr>
            <a:r>
              <a:rPr lang="en-US" sz="1700" b="1" dirty="0">
                <a:solidFill>
                  <a:schemeClr val="bg1"/>
                </a:solidFill>
              </a:rPr>
              <a:t>Tracking</a:t>
            </a:r>
            <a:endParaRPr lang="en-US" sz="2000" b="1" dirty="0">
              <a:solidFill>
                <a:schemeClr val="bg1"/>
              </a:solidFill>
            </a:endParaRPr>
          </a:p>
          <a:p>
            <a:r>
              <a:rPr lang="en-US" sz="1400" b="0" i="0" dirty="0">
                <a:solidFill>
                  <a:schemeClr val="bg1">
                    <a:lumMod val="75000"/>
                  </a:schemeClr>
                </a:solidFill>
                <a:effectLst/>
              </a:rPr>
              <a:t>The AR device's ability to determine its relative position and orientation in the physical world. If the environment is too dark, for example, the device might "lose tracking", which means it can no longer accurately report its position.</a:t>
            </a:r>
            <a:endParaRPr lang="en-US" sz="1400" b="1" dirty="0">
              <a:solidFill>
                <a:schemeClr val="bg1">
                  <a:lumMod val="75000"/>
                </a:schemeClr>
              </a:solidFill>
            </a:endParaRPr>
          </a:p>
          <a:p>
            <a:pPr marL="0" indent="0">
              <a:buNone/>
            </a:pPr>
            <a:r>
              <a:rPr lang="en-US" sz="1700" b="1" dirty="0">
                <a:solidFill>
                  <a:schemeClr val="bg1"/>
                </a:solidFill>
              </a:rPr>
              <a:t>Trackable</a:t>
            </a:r>
            <a:endParaRPr lang="en-US" sz="2000" b="1" dirty="0">
              <a:solidFill>
                <a:schemeClr val="bg1"/>
              </a:solidFill>
            </a:endParaRPr>
          </a:p>
          <a:p>
            <a:r>
              <a:rPr lang="en-US" sz="1400" dirty="0">
                <a:solidFill>
                  <a:schemeClr val="bg1">
                    <a:lumMod val="75000"/>
                  </a:schemeClr>
                </a:solidFill>
              </a:rPr>
              <a:t>A real-world feature, such as a planar surface, that the AR device tracks and/or detects.</a:t>
            </a:r>
            <a:endParaRPr lang="en-US" sz="2000" dirty="0">
              <a:solidFill>
                <a:schemeClr val="bg1"/>
              </a:solidFill>
            </a:endParaRPr>
          </a:p>
          <a:p>
            <a:pPr marL="0" indent="0">
              <a:buNone/>
            </a:pPr>
            <a:r>
              <a:rPr lang="en-US" sz="1700" b="1" dirty="0">
                <a:solidFill>
                  <a:schemeClr val="bg1"/>
                </a:solidFill>
              </a:rPr>
              <a:t>Feature Point</a:t>
            </a:r>
          </a:p>
          <a:p>
            <a:r>
              <a:rPr lang="en-US" sz="1400" dirty="0">
                <a:solidFill>
                  <a:schemeClr val="bg1">
                    <a:lumMod val="75000"/>
                  </a:schemeClr>
                </a:solidFill>
              </a:rPr>
              <a:t>A specific point in a point cloud. An AR device uses the device’s camera and image analysis to track specific points in the world, and uses these points to build a map of its environment. These are usually high-frequency elements, such as a knot in a wood-grain surface.</a:t>
            </a:r>
          </a:p>
          <a:p>
            <a:pPr marL="0" indent="0">
              <a:buNone/>
            </a:pPr>
            <a:r>
              <a:rPr lang="en-US" sz="1700" b="1" dirty="0">
                <a:solidFill>
                  <a:schemeClr val="bg1"/>
                </a:solidFill>
              </a:rPr>
              <a:t>Session</a:t>
            </a:r>
          </a:p>
          <a:p>
            <a:r>
              <a:rPr lang="en-US" sz="1400" dirty="0">
                <a:solidFill>
                  <a:schemeClr val="bg1">
                    <a:lumMod val="75000"/>
                  </a:schemeClr>
                </a:solidFill>
              </a:rPr>
              <a:t>An AR instance.</a:t>
            </a:r>
          </a:p>
          <a:p>
            <a:pPr marL="0" indent="0">
              <a:buNone/>
            </a:pPr>
            <a:r>
              <a:rPr lang="en-US" sz="1700" b="1" dirty="0">
                <a:solidFill>
                  <a:schemeClr val="bg1"/>
                </a:solidFill>
              </a:rPr>
              <a:t>Session Space</a:t>
            </a:r>
          </a:p>
          <a:p>
            <a:r>
              <a:rPr lang="en-US" sz="1500" dirty="0">
                <a:solidFill>
                  <a:schemeClr val="bg1">
                    <a:lumMod val="75000"/>
                  </a:schemeClr>
                </a:solidFill>
              </a:rPr>
              <a:t>The coordinate system relative to the beginning of the AR session. For example, session space (0, 0, 0) refers to the position at which the AR session was created. An AR device typically reports </a:t>
            </a:r>
            <a:r>
              <a:rPr lang="en-US" sz="1500" dirty="0" err="1">
                <a:solidFill>
                  <a:schemeClr val="bg1">
                    <a:lumMod val="75000"/>
                  </a:schemeClr>
                </a:solidFill>
              </a:rPr>
              <a:t>trackables</a:t>
            </a:r>
            <a:r>
              <a:rPr lang="en-US" sz="1500" dirty="0">
                <a:solidFill>
                  <a:schemeClr val="bg1">
                    <a:lumMod val="75000"/>
                  </a:schemeClr>
                </a:solidFill>
              </a:rPr>
              <a:t> and tracking information relative to its session origin.</a:t>
            </a:r>
          </a:p>
          <a:p>
            <a:pPr marL="0" indent="0">
              <a:buNone/>
            </a:pPr>
            <a:endParaRPr lang="en-US" sz="2000" b="1" dirty="0">
              <a:solidFill>
                <a:schemeClr val="bg1"/>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007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err="1">
                <a:solidFill>
                  <a:srgbClr val="BA68C8"/>
                </a:solidFill>
              </a:rPr>
              <a:t>ARCore</a:t>
            </a:r>
            <a:r>
              <a:rPr lang="en-US" sz="3800" b="1" dirty="0">
                <a:solidFill>
                  <a:srgbClr val="BA68C8"/>
                </a:solidFill>
              </a:rPr>
              <a:t> </a:t>
            </a:r>
            <a:r>
              <a:rPr lang="en-US" sz="3200" dirty="0">
                <a:solidFill>
                  <a:schemeClr val="bg1"/>
                </a:solidFill>
              </a:rPr>
              <a:t>– How does it work?</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4579754" cy="3723093"/>
          </a:xfrm>
        </p:spPr>
        <p:txBody>
          <a:bodyPr>
            <a:normAutofit/>
          </a:bodyPr>
          <a:lstStyle/>
          <a:p>
            <a:pPr marL="457200" indent="-457200">
              <a:buFont typeface="+mj-lt"/>
              <a:buAutoNum type="arabicPeriod"/>
            </a:pPr>
            <a:r>
              <a:rPr lang="en-US" sz="1800" dirty="0">
                <a:solidFill>
                  <a:schemeClr val="bg1"/>
                </a:solidFill>
              </a:rPr>
              <a:t>Motion Tracking</a:t>
            </a:r>
          </a:p>
          <a:p>
            <a:pPr marL="457200" indent="-457200">
              <a:buFont typeface="+mj-lt"/>
              <a:buAutoNum type="arabicPeriod"/>
            </a:pPr>
            <a:r>
              <a:rPr lang="en-US" sz="1800" dirty="0">
                <a:solidFill>
                  <a:schemeClr val="bg1"/>
                </a:solidFill>
              </a:rPr>
              <a:t>Environmental Understanding</a:t>
            </a:r>
          </a:p>
          <a:p>
            <a:pPr marL="457200" indent="-457200">
              <a:buFont typeface="+mj-lt"/>
              <a:buAutoNum type="arabicPeriod"/>
            </a:pPr>
            <a:r>
              <a:rPr lang="en-US" sz="1800" dirty="0">
                <a:solidFill>
                  <a:schemeClr val="bg1"/>
                </a:solidFill>
              </a:rPr>
              <a:t>Light Estimation</a:t>
            </a:r>
          </a:p>
          <a:p>
            <a:pPr marL="457200" indent="-457200">
              <a:buFont typeface="+mj-lt"/>
              <a:buAutoNum type="arabicPeriod"/>
            </a:pPr>
            <a:endParaRPr lang="en-US" sz="1800" dirty="0">
              <a:solidFill>
                <a:schemeClr val="bg1"/>
              </a:solidFill>
            </a:endParaRPr>
          </a:p>
          <a:p>
            <a:pPr marL="457200" indent="-457200">
              <a:buFont typeface="+mj-lt"/>
              <a:buAutoNum type="arabicPeriod"/>
            </a:pPr>
            <a:endParaRPr lang="en-US" sz="1800" b="1" dirty="0">
              <a:solidFill>
                <a:schemeClr val="bg1"/>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clock, flower, drawing&#10;&#10;Description automatically generated">
            <a:extLst>
              <a:ext uri="{FF2B5EF4-FFF2-40B4-BE49-F238E27FC236}">
                <a16:creationId xmlns:a16="http://schemas.microsoft.com/office/drawing/2014/main" id="{F0F91723-9E67-4D41-9AAF-12C0FF32BB14}"/>
              </a:ext>
            </a:extLst>
          </p:cNvPr>
          <p:cNvPicPr>
            <a:picLocks noChangeAspect="1"/>
          </p:cNvPicPr>
          <p:nvPr/>
        </p:nvPicPr>
        <p:blipFill rotWithShape="1">
          <a:blip r:embed="rId3">
            <a:extLst>
              <a:ext uri="{28A0092B-C50C-407E-A947-70E740481C1C}">
                <a14:useLocalDpi xmlns:a14="http://schemas.microsoft.com/office/drawing/2010/main" val="0"/>
              </a:ext>
            </a:extLst>
          </a:blip>
          <a:srcRect l="39967" t="17441" r="39682" b="42528"/>
          <a:stretch/>
        </p:blipFill>
        <p:spPr>
          <a:xfrm>
            <a:off x="2433298" y="3770738"/>
            <a:ext cx="1035698" cy="1147666"/>
          </a:xfrm>
          <a:prstGeom prst="rect">
            <a:avLst/>
          </a:prstGeom>
        </p:spPr>
      </p:pic>
      <p:pic>
        <p:nvPicPr>
          <p:cNvPr id="6" name="Picture 5" descr="A picture containing indoor, sitting, refrigerator, table&#10;&#10;Description automatically generated">
            <a:extLst>
              <a:ext uri="{FF2B5EF4-FFF2-40B4-BE49-F238E27FC236}">
                <a16:creationId xmlns:a16="http://schemas.microsoft.com/office/drawing/2014/main" id="{2E245DCF-CB17-42B7-9049-AF019E3BA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285" y="2214942"/>
            <a:ext cx="5010951" cy="2818660"/>
          </a:xfrm>
          <a:prstGeom prst="rect">
            <a:avLst/>
          </a:prstGeom>
        </p:spPr>
      </p:pic>
      <p:sp>
        <p:nvSpPr>
          <p:cNvPr id="8" name="TextBox 7">
            <a:extLst>
              <a:ext uri="{FF2B5EF4-FFF2-40B4-BE49-F238E27FC236}">
                <a16:creationId xmlns:a16="http://schemas.microsoft.com/office/drawing/2014/main" id="{0A7195F0-AC9C-412D-B1E4-F22E89119A3C}"/>
              </a:ext>
            </a:extLst>
          </p:cNvPr>
          <p:cNvSpPr txBox="1"/>
          <p:nvPr/>
        </p:nvSpPr>
        <p:spPr>
          <a:xfrm>
            <a:off x="897768" y="5814874"/>
            <a:ext cx="6816927" cy="369332"/>
          </a:xfrm>
          <a:prstGeom prst="rect">
            <a:avLst/>
          </a:prstGeom>
          <a:noFill/>
        </p:spPr>
        <p:txBody>
          <a:bodyPr wrap="square" rtlCol="0">
            <a:spAutoFit/>
          </a:bodyPr>
          <a:lstStyle/>
          <a:p>
            <a:r>
              <a:rPr lang="en-US" b="1" dirty="0">
                <a:solidFill>
                  <a:schemeClr val="bg1"/>
                </a:solidFill>
              </a:rPr>
              <a:t>COM</a:t>
            </a:r>
            <a:r>
              <a:rPr lang="en-US" dirty="0">
                <a:solidFill>
                  <a:schemeClr val="bg1"/>
                </a:solidFill>
              </a:rPr>
              <a:t>: Concurrent Odometry and Mapping</a:t>
            </a:r>
          </a:p>
        </p:txBody>
      </p:sp>
    </p:spTree>
    <p:extLst>
      <p:ext uri="{BB962C8B-B14F-4D97-AF65-F5344CB8AC3E}">
        <p14:creationId xmlns:p14="http://schemas.microsoft.com/office/powerpoint/2010/main" val="3595402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1626B5-6FFA-4E54-A22F-11D0CDA5B6D7}"/>
              </a:ext>
            </a:extLst>
          </p:cNvPr>
          <p:cNvSpPr>
            <a:spLocks noGrp="1"/>
          </p:cNvSpPr>
          <p:nvPr>
            <p:ph type="title"/>
          </p:nvPr>
        </p:nvSpPr>
        <p:spPr>
          <a:xfrm>
            <a:off x="838200" y="448721"/>
            <a:ext cx="7737629" cy="1225650"/>
          </a:xfrm>
        </p:spPr>
        <p:txBody>
          <a:bodyPr anchor="b">
            <a:normAutofit/>
          </a:bodyPr>
          <a:lstStyle/>
          <a:p>
            <a:r>
              <a:rPr lang="en-US" sz="3800" b="1" dirty="0">
                <a:solidFill>
                  <a:schemeClr val="accent2"/>
                </a:solidFill>
              </a:rPr>
              <a:t>AR Foundation</a:t>
            </a:r>
            <a:r>
              <a:rPr lang="en-US" sz="3800" dirty="0">
                <a:solidFill>
                  <a:schemeClr val="accent2"/>
                </a:solidFill>
              </a:rPr>
              <a:t> </a:t>
            </a:r>
            <a:r>
              <a:rPr lang="en-US" sz="3800" dirty="0">
                <a:solidFill>
                  <a:schemeClr val="bg1"/>
                </a:solidFill>
              </a:rPr>
              <a:t>– Step 1</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E0B7C-939B-4D01-939A-8FC3507A15F2}"/>
              </a:ext>
            </a:extLst>
          </p:cNvPr>
          <p:cNvSpPr>
            <a:spLocks noGrp="1"/>
          </p:cNvSpPr>
          <p:nvPr>
            <p:ph idx="1"/>
          </p:nvPr>
        </p:nvSpPr>
        <p:spPr>
          <a:xfrm>
            <a:off x="897768" y="1909192"/>
            <a:ext cx="4650256" cy="3723093"/>
          </a:xfrm>
        </p:spPr>
        <p:txBody>
          <a:bodyPr>
            <a:normAutofit/>
          </a:bodyPr>
          <a:lstStyle/>
          <a:p>
            <a:pPr marL="342900" indent="-342900">
              <a:buFont typeface="+mj-lt"/>
              <a:buAutoNum type="arabicPeriod"/>
            </a:pPr>
            <a:r>
              <a:rPr lang="en-US" sz="1800" b="1" dirty="0">
                <a:solidFill>
                  <a:schemeClr val="accent2"/>
                </a:solidFill>
              </a:rPr>
              <a:t>Create a new Unity Project (2019.4.9f1)</a:t>
            </a:r>
          </a:p>
          <a:p>
            <a:pPr lvl="1"/>
            <a:r>
              <a:rPr lang="en-US" sz="1300" dirty="0">
                <a:solidFill>
                  <a:schemeClr val="bg1"/>
                </a:solidFill>
              </a:rPr>
              <a:t>Build Settings… &gt; Switch Platform to Android</a:t>
            </a:r>
          </a:p>
          <a:p>
            <a:pPr marL="342900" indent="-342900">
              <a:buFont typeface="+mj-lt"/>
              <a:buAutoNum type="arabicPeriod"/>
            </a:pPr>
            <a:r>
              <a:rPr lang="en-US" sz="1800" b="1" dirty="0">
                <a:solidFill>
                  <a:schemeClr val="accent2"/>
                </a:solidFill>
              </a:rPr>
              <a:t>Install </a:t>
            </a:r>
            <a:r>
              <a:rPr lang="en-US" sz="1800" b="1" dirty="0">
                <a:solidFill>
                  <a:schemeClr val="accent2">
                    <a:lumMod val="60000"/>
                    <a:lumOff val="40000"/>
                  </a:schemeClr>
                </a:solidFill>
              </a:rPr>
              <a:t>AR Foundation </a:t>
            </a:r>
            <a:r>
              <a:rPr lang="en-US" sz="1800" b="1" dirty="0">
                <a:solidFill>
                  <a:schemeClr val="accent2"/>
                </a:solidFill>
              </a:rPr>
              <a:t>Package</a:t>
            </a:r>
            <a:endParaRPr lang="en-US" sz="2000" b="1" dirty="0">
              <a:solidFill>
                <a:schemeClr val="accent2"/>
              </a:solidFill>
            </a:endParaRPr>
          </a:p>
          <a:p>
            <a:pPr lvl="1"/>
            <a:r>
              <a:rPr lang="en-US" sz="1400" dirty="0">
                <a:solidFill>
                  <a:schemeClr val="bg1"/>
                </a:solidFill>
              </a:rPr>
              <a:t>Window &gt; Package Manager &gt; AR Foundation</a:t>
            </a:r>
          </a:p>
          <a:p>
            <a:pPr lvl="1"/>
            <a:r>
              <a:rPr lang="en-US" sz="1400" dirty="0">
                <a:solidFill>
                  <a:schemeClr val="bg1">
                    <a:lumMod val="75000"/>
                  </a:schemeClr>
                </a:solidFill>
              </a:rPr>
              <a:t>This will also install AR Subsystems for you</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text&#10;&#10;Description automatically generated">
            <a:extLst>
              <a:ext uri="{FF2B5EF4-FFF2-40B4-BE49-F238E27FC236}">
                <a16:creationId xmlns:a16="http://schemas.microsoft.com/office/drawing/2014/main" id="{C68A76FE-C76A-4710-95D9-D8116B49AD1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770486" y="1063086"/>
            <a:ext cx="6163374" cy="4983151"/>
          </a:xfrm>
          <a:prstGeom prst="rect">
            <a:avLst/>
          </a:prstGeom>
        </p:spPr>
      </p:pic>
    </p:spTree>
    <p:extLst>
      <p:ext uri="{BB962C8B-B14F-4D97-AF65-F5344CB8AC3E}">
        <p14:creationId xmlns:p14="http://schemas.microsoft.com/office/powerpoint/2010/main" val="1785584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5720</TotalTime>
  <Words>2021</Words>
  <Application>Microsoft Office PowerPoint</Application>
  <PresentationFormat>Widescreen</PresentationFormat>
  <Paragraphs>159</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Roboto</vt:lpstr>
      <vt:lpstr>Office Theme</vt:lpstr>
      <vt:lpstr>WEEK 3</vt:lpstr>
      <vt:lpstr>Google Play Services for AR</vt:lpstr>
      <vt:lpstr>AR Foundation – What is it?</vt:lpstr>
      <vt:lpstr>AR Foundation – Supported Concepts</vt:lpstr>
      <vt:lpstr>PowerPoint Presentation</vt:lpstr>
      <vt:lpstr>PowerPoint Presentation</vt:lpstr>
      <vt:lpstr>AR Foundation – Glossary</vt:lpstr>
      <vt:lpstr>ARCore – How does it work?</vt:lpstr>
      <vt:lpstr>AR Foundation – Step 1</vt:lpstr>
      <vt:lpstr>AR Foundation – Step 2</vt:lpstr>
      <vt:lpstr>AR Foundation – Step 3</vt:lpstr>
      <vt:lpstr>AR Foundation – Scene Setup</vt:lpstr>
      <vt:lpstr>AR Foundation - AR Session</vt:lpstr>
      <vt:lpstr>AR Foundation - AR Session Origin</vt:lpstr>
      <vt:lpstr>AR Foundation – AR Raycast Manager</vt:lpstr>
      <vt:lpstr>AR Foundation – MakeAppearOnPlane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dc:title>
  <dc:creator>Parker Johnstone</dc:creator>
  <cp:lastModifiedBy>Parker Johnstone</cp:lastModifiedBy>
  <cp:revision>39</cp:revision>
  <dcterms:created xsi:type="dcterms:W3CDTF">2020-09-04T19:00:29Z</dcterms:created>
  <dcterms:modified xsi:type="dcterms:W3CDTF">2020-09-14T20:23:23Z</dcterms:modified>
</cp:coreProperties>
</file>